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8" r:id="rId2"/>
    <p:sldMasterId id="2147483756" r:id="rId3"/>
    <p:sldMasterId id="2147483764" r:id="rId4"/>
    <p:sldMasterId id="2147483775" r:id="rId5"/>
    <p:sldMasterId id="2147483790" r:id="rId6"/>
  </p:sldMasterIdLst>
  <p:notesMasterIdLst>
    <p:notesMasterId r:id="rId22"/>
  </p:notesMasterIdLst>
  <p:handoutMasterIdLst>
    <p:handoutMasterId r:id="rId23"/>
  </p:handoutMasterIdLst>
  <p:sldIdLst>
    <p:sldId id="355" r:id="rId7"/>
    <p:sldId id="341" r:id="rId8"/>
    <p:sldId id="353" r:id="rId9"/>
    <p:sldId id="348" r:id="rId10"/>
    <p:sldId id="342" r:id="rId11"/>
    <p:sldId id="346" r:id="rId12"/>
    <p:sldId id="343" r:id="rId13"/>
    <p:sldId id="347" r:id="rId14"/>
    <p:sldId id="344" r:id="rId15"/>
    <p:sldId id="345" r:id="rId16"/>
    <p:sldId id="349" r:id="rId17"/>
    <p:sldId id="350" r:id="rId18"/>
    <p:sldId id="352" r:id="rId19"/>
    <p:sldId id="351" r:id="rId20"/>
    <p:sldId id="356" r:id="rId21"/>
  </p:sldIdLst>
  <p:sldSz cx="9144000" cy="6858000" type="screen4x3"/>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50" userDrawn="1">
          <p15:clr>
            <a:srgbClr val="A4A3A4"/>
          </p15:clr>
        </p15:guide>
        <p15:guide id="2" pos="5533"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DC7E"/>
    <a:srgbClr val="D7D75B"/>
    <a:srgbClr val="0039A6"/>
    <a:srgbClr val="1E9D8B"/>
    <a:srgbClr val="0066A1"/>
    <a:srgbClr val="008ECC"/>
    <a:srgbClr val="00588E"/>
    <a:srgbClr val="00489A"/>
    <a:srgbClr val="004C9C"/>
    <a:srgbClr val="2E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519" autoAdjust="0"/>
  </p:normalViewPr>
  <p:slideViewPr>
    <p:cSldViewPr>
      <p:cViewPr varScale="1">
        <p:scale>
          <a:sx n="89" d="100"/>
          <a:sy n="89" d="100"/>
        </p:scale>
        <p:origin x="1310" y="82"/>
      </p:cViewPr>
      <p:guideLst>
        <p:guide pos="250"/>
        <p:guide pos="5533"/>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548"/>
    </p:cViewPr>
  </p:sorterViewPr>
  <p:notesViewPr>
    <p:cSldViewPr showGuides="1">
      <p:cViewPr varScale="1">
        <p:scale>
          <a:sx n="90" d="100"/>
          <a:sy n="90" d="100"/>
        </p:scale>
        <p:origin x="369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mazhar\Downloads\lifelinecust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mazhar\Downloads\lifelinecustdata.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a:t>
            </a:r>
            <a:r>
              <a:rPr lang="en-US" baseline="0"/>
              <a:t> our all data</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Sheet1!$A$1:$A$2</c:f>
              <c:strCache>
                <c:ptCount val="2"/>
                <c:pt idx="0">
                  <c:v>Non Defaulters in data</c:v>
                </c:pt>
                <c:pt idx="1">
                  <c:v>Defaulters in data</c:v>
                </c:pt>
              </c:strCache>
            </c:strRef>
          </c:cat>
          <c:val>
            <c:numRef>
              <c:f>Sheet1!$B$1:$B$2</c:f>
              <c:numCache>
                <c:formatCode>General</c:formatCode>
                <c:ptCount val="2"/>
                <c:pt idx="0">
                  <c:v>0.93242221999999997</c:v>
                </c:pt>
                <c:pt idx="1">
                  <c:v>6.7577780000000004E-2</c:v>
                </c:pt>
              </c:numCache>
            </c:numRef>
          </c:val>
        </c:ser>
        <c:dLbls>
          <c:showLegendKey val="0"/>
          <c:showVal val="0"/>
          <c:showCatName val="0"/>
          <c:showSerName val="0"/>
          <c:showPercent val="0"/>
          <c:showBubbleSize val="0"/>
        </c:dLbls>
        <c:gapWidth val="219"/>
        <c:overlap val="-27"/>
        <c:axId val="430334360"/>
        <c:axId val="430337496"/>
      </c:barChart>
      <c:catAx>
        <c:axId val="430334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0337496"/>
        <c:crosses val="autoZero"/>
        <c:auto val="1"/>
        <c:lblAlgn val="ctr"/>
        <c:lblOffset val="100"/>
        <c:noMultiLvlLbl val="0"/>
      </c:catAx>
      <c:valAx>
        <c:axId val="430337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0334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Confusion matrix</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346397144"/>
        <c:axId val="238738328"/>
      </c:barChart>
      <c:catAx>
        <c:axId val="346397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8738328"/>
        <c:crosses val="autoZero"/>
        <c:auto val="1"/>
        <c:lblAlgn val="ctr"/>
        <c:lblOffset val="100"/>
        <c:noMultiLvlLbl val="0"/>
      </c:catAx>
      <c:valAx>
        <c:axId val="238738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397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78DEC4-901B-4834-9A77-9B99714E02F1}" type="datetimeFigureOut">
              <a:rPr lang="en-US" smtClean="0"/>
              <a:t>11/8/2018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EC073B-F5CF-455D-B4D4-3FC2FDAFDEE2}" type="slidenum">
              <a:rPr lang="en-US" smtClean="0"/>
              <a:t>‹#›</a:t>
            </a:fld>
            <a:endParaRPr lang="en-US"/>
          </a:p>
        </p:txBody>
      </p:sp>
    </p:spTree>
    <p:extLst>
      <p:ext uri="{BB962C8B-B14F-4D97-AF65-F5344CB8AC3E}">
        <p14:creationId xmlns:p14="http://schemas.microsoft.com/office/powerpoint/2010/main" val="3566784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10CCDE-DDDC-4977-B090-4BB893DA5E37}" type="datetimeFigureOut">
              <a:rPr lang="en-US" smtClean="0"/>
              <a:pPr/>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309035-2A4D-4DEF-8CB7-762938914367}" type="slidenum">
              <a:rPr lang="en-US" smtClean="0"/>
              <a:pPr/>
              <a:t>‹#›</a:t>
            </a:fld>
            <a:endParaRPr lang="en-US"/>
          </a:p>
        </p:txBody>
      </p:sp>
    </p:spTree>
    <p:extLst>
      <p:ext uri="{BB962C8B-B14F-4D97-AF65-F5344CB8AC3E}">
        <p14:creationId xmlns:p14="http://schemas.microsoft.com/office/powerpoint/2010/main" val="369871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10" Type="http://schemas.openxmlformats.org/officeDocument/2006/relationships/image" Target="../media/image6.emf"/><Relationship Id="rId4" Type="http://schemas.openxmlformats.org/officeDocument/2006/relationships/tags" Target="../tags/tag5.xml"/><Relationship Id="rId9"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vmlDrawing" Target="../drawings/vmlDrawing13.vml"/><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vmlDrawing" Target="../drawings/vmlDrawing17.vml"/><Relationship Id="rId5" Type="http://schemas.openxmlformats.org/officeDocument/2006/relationships/image" Target="../media/image11.emf"/><Relationship Id="rId4" Type="http://schemas.openxmlformats.org/officeDocument/2006/relationships/oleObject" Target="../embeddings/oleObject17.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7.xml"/><Relationship Id="rId7" Type="http://schemas.openxmlformats.org/officeDocument/2006/relationships/image" Target="../media/image3.emf"/><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4.xml"/><Relationship Id="rId10" Type="http://schemas.openxmlformats.org/officeDocument/2006/relationships/image" Target="../media/image6.emf"/><Relationship Id="rId4" Type="http://schemas.openxmlformats.org/officeDocument/2006/relationships/tags" Target="../tags/tag38.xml"/><Relationship Id="rId9" Type="http://schemas.openxmlformats.org/officeDocument/2006/relationships/image" Target="../media/image5.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xml"/><Relationship Id="rId1" Type="http://schemas.openxmlformats.org/officeDocument/2006/relationships/vmlDrawing" Target="../drawings/vmlDrawing20.vml"/><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0.xml"/><Relationship Id="rId1" Type="http://schemas.openxmlformats.org/officeDocument/2006/relationships/vmlDrawing" Target="../drawings/vmlDrawing21.vml"/><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2.xml"/><Relationship Id="rId7" Type="http://schemas.openxmlformats.org/officeDocument/2006/relationships/image" Target="../media/image7.jpeg"/><Relationship Id="rId2" Type="http://schemas.openxmlformats.org/officeDocument/2006/relationships/tags" Target="../tags/tag41.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10" Type="http://schemas.openxmlformats.org/officeDocument/2006/relationships/image" Target="../media/image6.emf"/><Relationship Id="rId4" Type="http://schemas.openxmlformats.org/officeDocument/2006/relationships/slideMaster" Target="../slideMasters/slideMaster4.xml"/><Relationship Id="rId9"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4.xml"/><Relationship Id="rId7" Type="http://schemas.openxmlformats.org/officeDocument/2006/relationships/image" Target="../media/image8.jpeg"/><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10" Type="http://schemas.openxmlformats.org/officeDocument/2006/relationships/image" Target="../media/image6.emf"/><Relationship Id="rId4" Type="http://schemas.openxmlformats.org/officeDocument/2006/relationships/slideMaster" Target="../slideMasters/slideMaster4.xml"/><Relationship Id="rId9"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6.xml"/><Relationship Id="rId7" Type="http://schemas.openxmlformats.org/officeDocument/2006/relationships/image" Target="../media/image9.jpeg"/><Relationship Id="rId2" Type="http://schemas.openxmlformats.org/officeDocument/2006/relationships/tags" Target="../tags/tag45.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10" Type="http://schemas.openxmlformats.org/officeDocument/2006/relationships/image" Target="../media/image6.emf"/><Relationship Id="rId4" Type="http://schemas.openxmlformats.org/officeDocument/2006/relationships/slideMaster" Target="../slideMasters/slideMaster4.xml"/><Relationship Id="rId9"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emf"/><Relationship Id="rId2" Type="http://schemas.openxmlformats.org/officeDocument/2006/relationships/tags" Target="../tags/tag47.xml"/><Relationship Id="rId1" Type="http://schemas.openxmlformats.org/officeDocument/2006/relationships/vmlDrawing" Target="../drawings/vmlDrawing25.vml"/><Relationship Id="rId6" Type="http://schemas.openxmlformats.org/officeDocument/2006/relationships/image" Target="../media/image3.emf"/><Relationship Id="rId5" Type="http://schemas.openxmlformats.org/officeDocument/2006/relationships/oleObject" Target="../embeddings/oleObject25.bin"/><Relationship Id="rId4"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emf"/><Relationship Id="rId2" Type="http://schemas.openxmlformats.org/officeDocument/2006/relationships/tags" Target="../tags/tag49.xml"/><Relationship Id="rId1" Type="http://schemas.openxmlformats.org/officeDocument/2006/relationships/vmlDrawing" Target="../drawings/vmlDrawing26.vml"/><Relationship Id="rId6" Type="http://schemas.openxmlformats.org/officeDocument/2006/relationships/image" Target="../media/image3.emf"/><Relationship Id="rId5" Type="http://schemas.openxmlformats.org/officeDocument/2006/relationships/oleObject" Target="../embeddings/oleObject26.bin"/><Relationship Id="rId4"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3.xml"/><Relationship Id="rId7" Type="http://schemas.openxmlformats.org/officeDocument/2006/relationships/image" Target="../media/image3.emf"/><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slideMaster" Target="../slideMasters/slideMaster5.xml"/><Relationship Id="rId10" Type="http://schemas.openxmlformats.org/officeDocument/2006/relationships/image" Target="../media/image6.emf"/><Relationship Id="rId4" Type="http://schemas.openxmlformats.org/officeDocument/2006/relationships/tags" Target="../tags/tag54.xml"/><Relationship Id="rId9"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8.xml"/><Relationship Id="rId7" Type="http://schemas.openxmlformats.org/officeDocument/2006/relationships/image" Target="../media/image7.jpeg"/><Relationship Id="rId2" Type="http://schemas.openxmlformats.org/officeDocument/2006/relationships/tags" Target="../tags/tag57.xml"/><Relationship Id="rId1" Type="http://schemas.openxmlformats.org/officeDocument/2006/relationships/vmlDrawing" Target="../drawings/vmlDrawing31.vml"/><Relationship Id="rId6" Type="http://schemas.openxmlformats.org/officeDocument/2006/relationships/image" Target="../media/image3.emf"/><Relationship Id="rId5" Type="http://schemas.openxmlformats.org/officeDocument/2006/relationships/oleObject" Target="../embeddings/oleObject31.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0.xml"/><Relationship Id="rId7" Type="http://schemas.openxmlformats.org/officeDocument/2006/relationships/image" Target="../media/image12.jpeg"/><Relationship Id="rId2" Type="http://schemas.openxmlformats.org/officeDocument/2006/relationships/tags" Target="../tags/tag59.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2.xml"/><Relationship Id="rId7" Type="http://schemas.openxmlformats.org/officeDocument/2006/relationships/image" Target="../media/image8.jpeg"/><Relationship Id="rId2" Type="http://schemas.openxmlformats.org/officeDocument/2006/relationships/tags" Target="../tags/tag61.xml"/><Relationship Id="rId1" Type="http://schemas.openxmlformats.org/officeDocument/2006/relationships/vmlDrawing" Target="../drawings/vmlDrawing33.vml"/><Relationship Id="rId6" Type="http://schemas.openxmlformats.org/officeDocument/2006/relationships/image" Target="../media/image3.emf"/><Relationship Id="rId5" Type="http://schemas.openxmlformats.org/officeDocument/2006/relationships/oleObject" Target="../embeddings/oleObject33.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4.xml"/><Relationship Id="rId7" Type="http://schemas.openxmlformats.org/officeDocument/2006/relationships/image" Target="../media/image9.jpeg"/><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6.xml"/><Relationship Id="rId7" Type="http://schemas.openxmlformats.org/officeDocument/2006/relationships/image" Target="../media/image13.jpeg"/><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8.xml"/><Relationship Id="rId7" Type="http://schemas.openxmlformats.org/officeDocument/2006/relationships/image" Target="../media/image14.jpeg"/><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0.xml"/><Relationship Id="rId7" Type="http://schemas.openxmlformats.org/officeDocument/2006/relationships/image" Target="../media/image15.png"/><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10" Type="http://schemas.openxmlformats.org/officeDocument/2006/relationships/image" Target="../media/image6.emf"/><Relationship Id="rId4" Type="http://schemas.openxmlformats.org/officeDocument/2006/relationships/slideMaster" Target="../slideMasters/slideMaster5.xml"/><Relationship Id="rId9"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emf"/><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7.jpe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10" Type="http://schemas.openxmlformats.org/officeDocument/2006/relationships/image" Target="../media/image6.emf"/><Relationship Id="rId4" Type="http://schemas.openxmlformats.org/officeDocument/2006/relationships/slideMaster" Target="../slideMasters/slideMaster1.xml"/><Relationship Id="rId9"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Master" Target="../slideMasters/slideMaster6.xml"/><Relationship Id="rId5" Type="http://schemas.openxmlformats.org/officeDocument/2006/relationships/tags" Target="../tags/tag93.xml"/><Relationship Id="rId4" Type="http://schemas.openxmlformats.org/officeDocument/2006/relationships/tags" Target="../tags/tag9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8.jpe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10" Type="http://schemas.openxmlformats.org/officeDocument/2006/relationships/image" Target="../media/image6.emf"/><Relationship Id="rId4" Type="http://schemas.openxmlformats.org/officeDocument/2006/relationships/slideMaster" Target="../slideMasters/slideMaster1.xml"/><Relationship Id="rId9"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xml"/><Relationship Id="rId7" Type="http://schemas.openxmlformats.org/officeDocument/2006/relationships/image" Target="../media/image9.jpe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10" Type="http://schemas.openxmlformats.org/officeDocument/2006/relationships/image" Target="../media/image6.emf"/><Relationship Id="rId4" Type="http://schemas.openxmlformats.org/officeDocument/2006/relationships/slideMaster" Target="../slideMasters/slideMaster1.xml"/><Relationship Id="rId9"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emf"/><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2.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ext uri="{D42A27DB-BD31-4B8C-83A1-F6EECF244321}">
                <p14:modId xmlns:p14="http://schemas.microsoft.com/office/powerpoint/2010/main" val="1298594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62" name="think-cell Slide" r:id="rId6" imgW="479" imgH="478" progId="TCLayout.ActiveDocument.1">
                  <p:embed/>
                </p:oleObj>
              </mc:Choice>
              <mc:Fallback>
                <p:oleObj name="think-cell Slide" r:id="rId6" imgW="479" imgH="478"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grpSp>
        <p:nvGrpSpPr>
          <p:cNvPr id="3" name="Group 2">
            <a:extLst>
              <a:ext uri="{FF2B5EF4-FFF2-40B4-BE49-F238E27FC236}">
                <a16:creationId xmlns="" xmlns:a16="http://schemas.microsoft.com/office/drawing/2014/main" id="{91EB13CF-A550-4B14-AFFC-BDCB0272CACE}"/>
              </a:ext>
            </a:extLst>
          </p:cNvPr>
          <p:cNvGrpSpPr/>
          <p:nvPr userDrawn="1"/>
        </p:nvGrpSpPr>
        <p:grpSpPr>
          <a:xfrm>
            <a:off x="0" y="0"/>
            <a:ext cx="9144001" cy="6858000"/>
            <a:chOff x="575999" y="775432"/>
            <a:chExt cx="9144001" cy="6858000"/>
          </a:xfrm>
        </p:grpSpPr>
        <p:sp>
          <p:nvSpPr>
            <p:cNvPr id="24" name="Freihandform 3">
              <a:extLst>
                <a:ext uri="{FF2B5EF4-FFF2-40B4-BE49-F238E27FC236}">
                  <a16:creationId xmlns="" xmlns:a16="http://schemas.microsoft.com/office/drawing/2014/main" id="{7D9B7D66-EB0B-45F6-A60A-0D8D00368CD6}"/>
                </a:ext>
              </a:extLst>
            </p:cNvPr>
            <p:cNvSpPr/>
            <p:nvPr userDrawn="1">
              <p:custDataLst>
                <p:tags r:id="rId4"/>
              </p:custDataLst>
            </p:nvPr>
          </p:nvSpPr>
          <p:spPr bwMode="auto">
            <a:xfrm>
              <a:off x="575999" y="775432"/>
              <a:ext cx="9144001" cy="6037942"/>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5999" y="775432"/>
              <a:ext cx="9144000" cy="6858000"/>
            </a:xfrm>
            <a:prstGeom prst="rect">
              <a:avLst/>
            </a:prstGeom>
          </p:spPr>
        </p:pic>
      </p:grpSp>
      <p:sp>
        <p:nvSpPr>
          <p:cNvPr id="4" name="Text Placeholder 3"/>
          <p:cNvSpPr>
            <a:spLocks noGrp="1"/>
          </p:cNvSpPr>
          <p:nvPr>
            <p:ph type="body" sz="quarter" idx="11" hasCustomPrompt="1"/>
          </p:nvPr>
        </p:nvSpPr>
        <p:spPr>
          <a:xfrm>
            <a:off x="828000" y="4469995"/>
            <a:ext cx="4320000" cy="276999"/>
          </a:xfrm>
          <a:prstGeom prst="rect">
            <a:avLst/>
          </a:prstGeom>
        </p:spPr>
        <p:txBody>
          <a:bodyPr lIns="0" tIns="0" rIns="0" bIns="0" anchor="ctr">
            <a:no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p:ph type="body" sz="quarter" idx="12" hasCustomPrompt="1"/>
          </p:nvPr>
        </p:nvSpPr>
        <p:spPr>
          <a:xfrm>
            <a:off x="828000" y="4802747"/>
            <a:ext cx="4320000" cy="276999"/>
          </a:xfrm>
          <a:prstGeom prst="rect">
            <a:avLst/>
          </a:prstGeom>
        </p:spPr>
        <p:txBody>
          <a:bodyPr lIns="0" tIns="0" rIns="0" bIns="0" anchor="ctr">
            <a:no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p:ph type="body" sz="quarter" idx="13" hasCustomPrompt="1"/>
          </p:nvPr>
        </p:nvSpPr>
        <p:spPr>
          <a:xfrm>
            <a:off x="828000" y="5135500"/>
            <a:ext cx="4320000" cy="276999"/>
          </a:xfrm>
          <a:prstGeom prst="rect">
            <a:avLst/>
          </a:prstGeom>
        </p:spPr>
        <p:txBody>
          <a:bodyPr lIns="0" tIns="0" rIns="0" bIns="0" anchor="ctr">
            <a:no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p:ph type="body" sz="quarter" idx="10" hasCustomPrompt="1"/>
          </p:nvPr>
        </p:nvSpPr>
        <p:spPr>
          <a:xfrm>
            <a:off x="828674" y="2052000"/>
            <a:ext cx="7488000" cy="767400"/>
          </a:xfrm>
          <a:prstGeom prst="rect">
            <a:avLst/>
          </a:prstGeom>
        </p:spPr>
        <p:txBody>
          <a:bodyPr lIns="0" tIns="0" rIns="0" bIns="0">
            <a:no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p:ph type="body" sz="quarter" idx="14" hasCustomPrompt="1"/>
          </p:nvPr>
        </p:nvSpPr>
        <p:spPr>
          <a:xfrm>
            <a:off x="828674" y="2819400"/>
            <a:ext cx="7488000" cy="609600"/>
          </a:xfrm>
          <a:prstGeom prst="rect">
            <a:avLst/>
          </a:prstGeom>
        </p:spPr>
        <p:txBody>
          <a:bodyPr lIns="0" tIns="0" rIns="0" bIns="0">
            <a:no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203938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slide blue">
    <p:spTree>
      <p:nvGrpSpPr>
        <p:cNvPr id="1" name=""/>
        <p:cNvGrpSpPr/>
        <p:nvPr/>
      </p:nvGrpSpPr>
      <p:grpSpPr>
        <a:xfrm>
          <a:off x="0" y="0"/>
          <a:ext cx="0" cy="0"/>
          <a:chOff x="0" y="0"/>
          <a:chExt cx="0" cy="0"/>
        </a:xfrm>
      </p:grpSpPr>
      <p:sp>
        <p:nvSpPr>
          <p:cNvPr id="10" name="Freeform 9"/>
          <p:cNvSpPr/>
          <p:nvPr userDrawn="1">
            <p:custDataLst>
              <p:tags r:id="rId1"/>
            </p:custDataLst>
          </p:nvPr>
        </p:nvSpPr>
        <p:spPr bwMode="gray">
          <a:xfrm>
            <a:off x="2" y="3"/>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28" tIns="45714" rIns="91428" bIns="45714" numCol="1" rtlCol="0" anchor="t" anchorCtr="0" compatLnSpc="1">
            <a:prstTxWarp prst="textNoShape">
              <a:avLst/>
            </a:prstTxWarp>
          </a:bodyPr>
          <a:lstStyle/>
          <a:p>
            <a:pPr marL="0" marR="0" indent="0" algn="l" defTabSz="914255"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Arial" charset="0"/>
            </a:endParaRPr>
          </a:p>
        </p:txBody>
      </p:sp>
      <p:pic>
        <p:nvPicPr>
          <p:cNvPr id="6" name="Picture 5"/>
          <p:cNvPicPr>
            <a:picLocks/>
          </p:cNvPicPr>
          <p:nvPr userDrawn="1"/>
        </p:nvPicPr>
        <p:blipFill>
          <a:blip r:embed="rId3">
            <a:alphaModFix/>
          </a:blip>
          <a:stretch>
            <a:fillRect/>
          </a:stretch>
        </p:blipFill>
        <p:spPr>
          <a:xfrm>
            <a:off x="3988104" y="2447785"/>
            <a:ext cx="1144502" cy="1943765"/>
          </a:xfrm>
          <a:prstGeom prst="rect">
            <a:avLst/>
          </a:prstGeom>
          <a:noFill/>
        </p:spPr>
      </p:pic>
    </p:spTree>
    <p:extLst>
      <p:ext uri="{BB962C8B-B14F-4D97-AF65-F5344CB8AC3E}">
        <p14:creationId xmlns:p14="http://schemas.microsoft.com/office/powerpoint/2010/main" val="72224469"/>
      </p:ext>
    </p:extLst>
  </p:cSld>
  <p:clrMapOvr>
    <a:masterClrMapping/>
  </p:clrMapOvr>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10" name="Rechteck 10"/>
          <p:cNvSpPr/>
          <p:nvPr userDrawn="1">
            <p:custDataLst>
              <p:tags r:id="rId1"/>
            </p:custDataLst>
          </p:nvPr>
        </p:nvSpPr>
        <p:spPr bwMode="auto">
          <a:xfrm>
            <a:off x="233680" y="233680"/>
            <a:ext cx="8684843" cy="5636316"/>
          </a:xfrm>
          <a:custGeom>
            <a:avLst/>
            <a:gdLst>
              <a:gd name="connsiteX0" fmla="*/ 0 w 8684821"/>
              <a:gd name="connsiteY0" fmla="*/ 0 h 5636316"/>
              <a:gd name="connsiteX1" fmla="*/ 8684821 w 8684821"/>
              <a:gd name="connsiteY1" fmla="*/ 0 h 5636316"/>
              <a:gd name="connsiteX2" fmla="*/ 8684821 w 8684821"/>
              <a:gd name="connsiteY2" fmla="*/ 5636316 h 5636316"/>
              <a:gd name="connsiteX3" fmla="*/ 0 w 8684821"/>
              <a:gd name="connsiteY3" fmla="*/ 5636316 h 5636316"/>
              <a:gd name="connsiteX4" fmla="*/ 0 w 8684821"/>
              <a:gd name="connsiteY4" fmla="*/ 0 h 5636316"/>
              <a:gd name="connsiteX0" fmla="*/ 8684821 w 8684821"/>
              <a:gd name="connsiteY0" fmla="*/ 0 h 5636316"/>
              <a:gd name="connsiteX1" fmla="*/ 8684821 w 8684821"/>
              <a:gd name="connsiteY1" fmla="*/ 5636316 h 5636316"/>
              <a:gd name="connsiteX2" fmla="*/ 0 w 8684821"/>
              <a:gd name="connsiteY2" fmla="*/ 5636316 h 5636316"/>
              <a:gd name="connsiteX3" fmla="*/ 0 w 8684821"/>
              <a:gd name="connsiteY3" fmla="*/ 0 h 5636316"/>
              <a:gd name="connsiteX0" fmla="*/ 8684821 w 8684821"/>
              <a:gd name="connsiteY0" fmla="*/ 5636316 h 5636316"/>
              <a:gd name="connsiteX1" fmla="*/ 0 w 8684821"/>
              <a:gd name="connsiteY1" fmla="*/ 5636316 h 5636316"/>
              <a:gd name="connsiteX2" fmla="*/ 0 w 8684821"/>
              <a:gd name="connsiteY2" fmla="*/ 0 h 5636316"/>
              <a:gd name="connsiteX0" fmla="*/ 0 w 0"/>
              <a:gd name="connsiteY0" fmla="*/ 5636316 h 5636316"/>
              <a:gd name="connsiteX1" fmla="*/ 0 w 0"/>
              <a:gd name="connsiteY1" fmla="*/ 0 h 5636316"/>
              <a:gd name="connsiteX0" fmla="*/ 0 w 8684821"/>
              <a:gd name="connsiteY0" fmla="*/ 5636316 h 5636316"/>
              <a:gd name="connsiteX1" fmla="*/ 0 w 8684821"/>
              <a:gd name="connsiteY1" fmla="*/ 0 h 5636316"/>
              <a:gd name="connsiteX2" fmla="*/ 8684821 w 8684821"/>
              <a:gd name="connsiteY2" fmla="*/ 0 h 5636316"/>
              <a:gd name="connsiteX0" fmla="*/ 0 w 8684821"/>
              <a:gd name="connsiteY0" fmla="*/ 5636316 h 5636316"/>
              <a:gd name="connsiteX1" fmla="*/ 0 w 8684821"/>
              <a:gd name="connsiteY1" fmla="*/ 0 h 5636316"/>
              <a:gd name="connsiteX2" fmla="*/ 8684821 w 8684821"/>
              <a:gd name="connsiteY2" fmla="*/ 0 h 5636316"/>
              <a:gd name="connsiteX3" fmla="*/ 8684821 w 8684821"/>
              <a:gd name="connsiteY3" fmla="*/ 4412595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6" fmla="*/ 0 w 8684843"/>
              <a:gd name="connsiteY6" fmla="*/ 0 h 56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4843" h="5636316">
                <a:moveTo>
                  <a:pt x="0" y="5636316"/>
                </a:moveTo>
                <a:lnTo>
                  <a:pt x="0" y="0"/>
                </a:lnTo>
                <a:lnTo>
                  <a:pt x="8684821" y="0"/>
                </a:lnTo>
                <a:lnTo>
                  <a:pt x="8684821" y="4412595"/>
                </a:lnTo>
                <a:cubicBezTo>
                  <a:pt x="8684821" y="4412595"/>
                  <a:pt x="8710016" y="5571530"/>
                  <a:pt x="7086785" y="5636316"/>
                </a:cubicBezTo>
                <a:lnTo>
                  <a:pt x="0" y="5636316"/>
                </a:lnTo>
                <a:lnTo>
                  <a:pt x="0" y="0"/>
                </a:lnTo>
                <a:close/>
              </a:path>
            </a:pathLst>
          </a:custGeom>
          <a:gradFill flip="none" rotWithShape="1">
            <a:gsLst>
              <a:gs pos="18000">
                <a:srgbClr val="0089C4"/>
              </a:gs>
              <a:gs pos="0">
                <a:srgbClr val="0089C4"/>
              </a:gs>
              <a:gs pos="100000">
                <a:srgbClr val="629FD5"/>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a:solidFill>
                <a:srgbClr val="000000"/>
              </a:solidFill>
              <a:latin typeface="Arial" charset="0"/>
            </a:endParaRPr>
          </a:p>
        </p:txBody>
      </p:sp>
      <p:pic>
        <p:nvPicPr>
          <p:cNvPr id="8" name="Picture 7"/>
          <p:cNvPicPr>
            <a:picLocks/>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Rectangle 1"/>
          <p:cNvSpPr/>
          <p:nvPr userDrawn="1"/>
        </p:nvSpPr>
        <p:spPr>
          <a:xfrm>
            <a:off x="107504" y="6237312"/>
            <a:ext cx="576064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4" name="Text Placeholder 3"/>
          <p:cNvSpPr>
            <a:spLocks noGrp="1"/>
          </p:cNvSpPr>
          <p:nvPr>
            <p:ph type="body" sz="quarter" idx="11" hasCustomPrompt="1"/>
          </p:nvPr>
        </p:nvSpPr>
        <p:spPr>
          <a:xfrm>
            <a:off x="828000" y="4608000"/>
            <a:ext cx="4320000" cy="252000"/>
          </a:xfrm>
          <a:prstGeom prst="rect">
            <a:avLst/>
          </a:prstGeom>
        </p:spPr>
        <p:txBody>
          <a:bodyPr lIns="0" tIns="0" rIns="0" bIns="0"/>
          <a:lstStyle>
            <a:lvl1pPr marL="0" indent="0">
              <a:spcBef>
                <a:spcPts val="0"/>
              </a:spcBef>
              <a:buFontTx/>
              <a:buNone/>
              <a:defRPr sz="1800" b="1">
                <a:solidFill>
                  <a:schemeClr val="bg1"/>
                </a:solidFill>
              </a:defRPr>
            </a:lvl1pPr>
          </a:lstStyle>
          <a:p>
            <a:pPr lvl="0"/>
            <a:r>
              <a:rPr lang="en-US" noProof="0"/>
              <a:t>_Author</a:t>
            </a:r>
          </a:p>
        </p:txBody>
      </p:sp>
      <p:sp>
        <p:nvSpPr>
          <p:cNvPr id="16" name="Text Placeholder 3"/>
          <p:cNvSpPr>
            <a:spLocks noGrp="1"/>
          </p:cNvSpPr>
          <p:nvPr>
            <p:ph type="body" sz="quarter" idx="12" hasCustomPrompt="1"/>
          </p:nvPr>
        </p:nvSpPr>
        <p:spPr>
          <a:xfrm>
            <a:off x="828000" y="4878000"/>
            <a:ext cx="4320000" cy="252000"/>
          </a:xfrm>
          <a:prstGeom prst="rect">
            <a:avLst/>
          </a:prstGeom>
        </p:spPr>
        <p:txBody>
          <a:bodyPr lIns="0" tIns="0" rIns="0" bIns="0"/>
          <a:lstStyle>
            <a:lvl1pPr marL="0" indent="0">
              <a:spcBef>
                <a:spcPts val="0"/>
              </a:spcBef>
              <a:buFontTx/>
              <a:buNone/>
              <a:defRPr sz="1600" b="0">
                <a:solidFill>
                  <a:schemeClr val="bg1"/>
                </a:solidFill>
              </a:defRPr>
            </a:lvl1pPr>
          </a:lstStyle>
          <a:p>
            <a:pPr lvl="0"/>
            <a:r>
              <a:rPr lang="en-US" noProof="0"/>
              <a:t>_Sector</a:t>
            </a:r>
          </a:p>
        </p:txBody>
      </p:sp>
      <p:sp>
        <p:nvSpPr>
          <p:cNvPr id="18" name="Text Placeholder 3"/>
          <p:cNvSpPr>
            <a:spLocks noGrp="1"/>
          </p:cNvSpPr>
          <p:nvPr>
            <p:ph type="body" sz="quarter" idx="13" hasCustomPrompt="1"/>
          </p:nvPr>
        </p:nvSpPr>
        <p:spPr>
          <a:xfrm>
            <a:off x="828000" y="5148000"/>
            <a:ext cx="4320000" cy="252000"/>
          </a:xfrm>
          <a:prstGeom prst="rect">
            <a:avLst/>
          </a:prstGeom>
        </p:spPr>
        <p:txBody>
          <a:bodyPr lIns="0" tIns="0" rIns="0" bIns="0"/>
          <a:lstStyle>
            <a:lvl1pPr marL="0" marR="0" indent="0" algn="l" defTabSz="914400" rtl="0" eaLnBrk="1" fontAlgn="auto" latinLnBrk="0" hangingPunct="1">
              <a:lnSpc>
                <a:spcPct val="100000"/>
              </a:lnSpc>
              <a:spcBef>
                <a:spcPct val="20000"/>
              </a:spcBef>
              <a:spcAft>
                <a:spcPts val="0"/>
              </a:spcAft>
              <a:buClrTx/>
              <a:buSzTx/>
              <a:buFontTx/>
              <a:buNone/>
              <a:tabLst/>
              <a:defRPr sz="1600" b="0">
                <a:solidFill>
                  <a:schemeClr val="bg1"/>
                </a:solidFill>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_Date</a:t>
            </a:r>
          </a:p>
          <a:p>
            <a:pPr lvl="0"/>
            <a:endParaRPr lang="en-US" noProof="0"/>
          </a:p>
        </p:txBody>
      </p:sp>
      <p:sp>
        <p:nvSpPr>
          <p:cNvPr id="9" name="Text Placeholder 3"/>
          <p:cNvSpPr>
            <a:spLocks noGrp="1"/>
          </p:cNvSpPr>
          <p:nvPr>
            <p:ph type="body" sz="quarter" idx="10" hasCustomPrompt="1"/>
          </p:nvPr>
        </p:nvSpPr>
        <p:spPr>
          <a:xfrm>
            <a:off x="828674" y="2052000"/>
            <a:ext cx="7488000" cy="767400"/>
          </a:xfrm>
          <a:prstGeom prst="rect">
            <a:avLst/>
          </a:prstGeom>
        </p:spPr>
        <p:txBody>
          <a:bodyPr lIns="0" tIns="0" rIns="0" bIns="0"/>
          <a:lstStyle>
            <a:lvl1pPr marL="0" indent="0" algn="l">
              <a:spcBef>
                <a:spcPts val="0"/>
              </a:spcBef>
              <a:buFontTx/>
              <a:buNone/>
              <a:defRPr sz="4800" baseline="0">
                <a:solidFill>
                  <a:schemeClr val="bg1"/>
                </a:solidFill>
              </a:defRPr>
            </a:lvl1pPr>
            <a:lvl2pPr>
              <a:defRPr sz="4800"/>
            </a:lvl2pPr>
            <a:lvl3pPr>
              <a:defRPr sz="4800"/>
            </a:lvl3pPr>
            <a:lvl4pPr>
              <a:defRPr sz="4800"/>
            </a:lvl4pPr>
            <a:lvl5pPr>
              <a:defRPr sz="4800"/>
            </a:lvl5pPr>
          </a:lstStyle>
          <a:p>
            <a:pPr lvl="0"/>
            <a:r>
              <a:rPr lang="en-US" noProof="0" dirty="0"/>
              <a:t>Main Title in Title Case</a:t>
            </a:r>
          </a:p>
        </p:txBody>
      </p:sp>
      <p:sp>
        <p:nvSpPr>
          <p:cNvPr id="11" name="Text Placeholder 3"/>
          <p:cNvSpPr>
            <a:spLocks noGrp="1"/>
          </p:cNvSpPr>
          <p:nvPr>
            <p:ph type="body" sz="quarter" idx="14" hasCustomPrompt="1"/>
          </p:nvPr>
        </p:nvSpPr>
        <p:spPr>
          <a:xfrm>
            <a:off x="828674" y="2819400"/>
            <a:ext cx="7488000" cy="609600"/>
          </a:xfrm>
          <a:prstGeom prst="rect">
            <a:avLst/>
          </a:prstGeom>
        </p:spPr>
        <p:txBody>
          <a:bodyPr lIns="0" tIns="0" rIns="0" bIns="0">
            <a:normAutofit/>
          </a:bodyPr>
          <a:lstStyle>
            <a:lvl1pPr marL="0" indent="0" algn="l">
              <a:spcBef>
                <a:spcPts val="0"/>
              </a:spcBef>
              <a:buFontTx/>
              <a:buNone/>
              <a:defRPr sz="3600" i="1" baseline="0">
                <a:solidFill>
                  <a:schemeClr val="bg1"/>
                </a:solidFill>
              </a:defRPr>
            </a:lvl1pPr>
            <a:lvl2pPr>
              <a:defRPr sz="4800"/>
            </a:lvl2pPr>
            <a:lvl3pPr>
              <a:defRPr sz="4800"/>
            </a:lvl3pPr>
            <a:lvl4pPr>
              <a:defRPr sz="4800"/>
            </a:lvl4pPr>
            <a:lvl5pPr>
              <a:defRPr sz="4800"/>
            </a:lvl5pPr>
          </a:lstStyle>
          <a:p>
            <a:pPr lvl="0"/>
            <a:r>
              <a:rPr lang="en-US" noProof="0" dirty="0"/>
              <a:t>Subtitle in Title Case</a:t>
            </a:r>
          </a:p>
        </p:txBody>
      </p:sp>
    </p:spTree>
    <p:extLst>
      <p:ext uri="{BB962C8B-B14F-4D97-AF65-F5344CB8AC3E}">
        <p14:creationId xmlns:p14="http://schemas.microsoft.com/office/powerpoint/2010/main" val="2034122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63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noAutofit/>
          </a:bodyPr>
          <a:lstStyle/>
          <a:p>
            <a:r>
              <a:rPr lang="en-US" noProof="0" dirty="0"/>
              <a:t>Main title in 28pt – subtitle in 20pt italic blue</a:t>
            </a:r>
            <a:endParaRPr lang="en-US" dirty="0"/>
          </a:p>
        </p:txBody>
      </p:sp>
      <p:sp>
        <p:nvSpPr>
          <p:cNvPr id="8" name="Content Placeholder 7"/>
          <p:cNvSpPr>
            <a:spLocks noGrp="1"/>
          </p:cNvSpPr>
          <p:nvPr>
            <p:ph sz="quarter" idx="12"/>
          </p:nvPr>
        </p:nvSpPr>
        <p:spPr>
          <a:xfrm>
            <a:off x="395289" y="1600200"/>
            <a:ext cx="8353425" cy="45259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216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65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Main title in 28pt – subtitle in 20pt italic blue</a:t>
            </a:r>
            <a:endParaRPr lang="en-US" dirty="0"/>
          </a:p>
        </p:txBody>
      </p:sp>
    </p:spTree>
    <p:extLst>
      <p:ext uri="{BB962C8B-B14F-4D97-AF65-F5344CB8AC3E}">
        <p14:creationId xmlns:p14="http://schemas.microsoft.com/office/powerpoint/2010/main" val="1717766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679"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828674" y="2052000"/>
            <a:ext cx="7488000" cy="1620000"/>
          </a:xfrm>
          <a:prstGeom prst="rect">
            <a:avLst/>
          </a:prstGeom>
        </p:spPr>
        <p:txBody>
          <a:bodyPr lIns="0" tIns="0" rIns="0" bIns="0"/>
          <a:lstStyle>
            <a:lvl1pPr marL="0" indent="0" algn="l">
              <a:spcBef>
                <a:spcPts val="0"/>
              </a:spcBef>
              <a:buFontTx/>
              <a:buNone/>
              <a:defRPr sz="4800">
                <a:solidFill>
                  <a:schemeClr val="tx1"/>
                </a:solidFill>
              </a:defRPr>
            </a:lvl1pPr>
            <a:lvl2pPr>
              <a:defRPr sz="4800"/>
            </a:lvl2pPr>
            <a:lvl3pPr>
              <a:defRPr sz="4800"/>
            </a:lvl3pPr>
            <a:lvl4pPr>
              <a:defRPr sz="4800"/>
            </a:lvl4pPr>
            <a:lvl5pPr>
              <a:defRPr sz="4800"/>
            </a:lvl5pPr>
          </a:lstStyle>
          <a:p>
            <a:pPr lvl="0"/>
            <a:r>
              <a:rPr lang="en-US" noProof="0"/>
              <a:t>Click to edit Master text styles</a:t>
            </a:r>
          </a:p>
        </p:txBody>
      </p:sp>
      <p:sp>
        <p:nvSpPr>
          <p:cNvPr id="6" name="Text Placeholder 5"/>
          <p:cNvSpPr>
            <a:spLocks noGrp="1"/>
          </p:cNvSpPr>
          <p:nvPr>
            <p:ph type="body" sz="quarter" idx="11"/>
          </p:nvPr>
        </p:nvSpPr>
        <p:spPr>
          <a:xfrm>
            <a:off x="828675" y="1368000"/>
            <a:ext cx="7488238" cy="404816"/>
          </a:xfrm>
          <a:prstGeom prst="rect">
            <a:avLst/>
          </a:prstGeom>
        </p:spPr>
        <p:txBody>
          <a:bodyPr lIns="0" tIns="0" rIns="0" bIns="0"/>
          <a:lstStyle>
            <a:lvl1pPr marL="0" indent="0">
              <a:spcBef>
                <a:spcPts val="0"/>
              </a:spcBef>
              <a:buFontTx/>
              <a:buNone/>
              <a:defRPr sz="200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3021500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p:cNvSpPr/>
          <p:nvPr userDrawn="1"/>
        </p:nvSpPr>
        <p:spPr>
          <a:xfrm>
            <a:off x="5854037"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42921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Freeform 9"/>
          <p:cNvSpPr/>
          <p:nvPr userDrawn="1">
            <p:custDataLst>
              <p:tags r:id="rId1"/>
            </p:custDataLst>
          </p:nvPr>
        </p:nvSpPr>
        <p:spPr bwMode="auto">
          <a:xfrm>
            <a:off x="0" y="0"/>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a:solidFill>
                <a:srgbClr val="000000"/>
              </a:solidFill>
              <a:latin typeface="Arial" charset="0"/>
            </a:endParaRPr>
          </a:p>
        </p:txBody>
      </p:sp>
      <p:pic>
        <p:nvPicPr>
          <p:cNvPr id="4"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2000" y="2628000"/>
            <a:ext cx="1260172" cy="1602000"/>
          </a:xfrm>
          <a:prstGeom prst="rect">
            <a:avLst/>
          </a:prstGeom>
          <a:ln>
            <a:noFill/>
          </a:ln>
        </p:spPr>
      </p:pic>
    </p:spTree>
    <p:extLst>
      <p:ext uri="{BB962C8B-B14F-4D97-AF65-F5344CB8AC3E}">
        <p14:creationId xmlns:p14="http://schemas.microsoft.com/office/powerpoint/2010/main" val="1173479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 xmlns:a16="http://schemas.microsoft.com/office/drawing/2014/main" id="{8C608C9D-C0BD-495A-89E6-BF9189C53D72}"/>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Bright Blue</a:t>
            </a:r>
          </a:p>
        </p:txBody>
      </p:sp>
      <p:sp>
        <p:nvSpPr>
          <p:cNvPr id="5" name="Text Placeholder 3">
            <a:extLst>
              <a:ext uri="{FF2B5EF4-FFF2-40B4-BE49-F238E27FC236}">
                <a16:creationId xmlns="" xmlns:a16="http://schemas.microsoft.com/office/drawing/2014/main" id="{70DD4A2A-2E8E-454E-B419-1EC16086C73F}"/>
              </a:ext>
            </a:extLst>
          </p:cNvPr>
          <p:cNvSpPr>
            <a:spLocks noGrp="1"/>
          </p:cNvSpPr>
          <p:nvPr>
            <p:ph idx="1" hasCustomPrompt="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0525254"/>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10" name="Rechteck 10"/>
          <p:cNvSpPr/>
          <p:nvPr userDrawn="1">
            <p:custDataLst>
              <p:tags r:id="rId1"/>
            </p:custDataLst>
          </p:nvPr>
        </p:nvSpPr>
        <p:spPr bwMode="auto">
          <a:xfrm>
            <a:off x="233680" y="233680"/>
            <a:ext cx="8684843" cy="5636316"/>
          </a:xfrm>
          <a:custGeom>
            <a:avLst/>
            <a:gdLst>
              <a:gd name="connsiteX0" fmla="*/ 0 w 8684821"/>
              <a:gd name="connsiteY0" fmla="*/ 0 h 5636316"/>
              <a:gd name="connsiteX1" fmla="*/ 8684821 w 8684821"/>
              <a:gd name="connsiteY1" fmla="*/ 0 h 5636316"/>
              <a:gd name="connsiteX2" fmla="*/ 8684821 w 8684821"/>
              <a:gd name="connsiteY2" fmla="*/ 5636316 h 5636316"/>
              <a:gd name="connsiteX3" fmla="*/ 0 w 8684821"/>
              <a:gd name="connsiteY3" fmla="*/ 5636316 h 5636316"/>
              <a:gd name="connsiteX4" fmla="*/ 0 w 8684821"/>
              <a:gd name="connsiteY4" fmla="*/ 0 h 5636316"/>
              <a:gd name="connsiteX0" fmla="*/ 8684821 w 8684821"/>
              <a:gd name="connsiteY0" fmla="*/ 0 h 5636316"/>
              <a:gd name="connsiteX1" fmla="*/ 8684821 w 8684821"/>
              <a:gd name="connsiteY1" fmla="*/ 5636316 h 5636316"/>
              <a:gd name="connsiteX2" fmla="*/ 0 w 8684821"/>
              <a:gd name="connsiteY2" fmla="*/ 5636316 h 5636316"/>
              <a:gd name="connsiteX3" fmla="*/ 0 w 8684821"/>
              <a:gd name="connsiteY3" fmla="*/ 0 h 5636316"/>
              <a:gd name="connsiteX0" fmla="*/ 8684821 w 8684821"/>
              <a:gd name="connsiteY0" fmla="*/ 5636316 h 5636316"/>
              <a:gd name="connsiteX1" fmla="*/ 0 w 8684821"/>
              <a:gd name="connsiteY1" fmla="*/ 5636316 h 5636316"/>
              <a:gd name="connsiteX2" fmla="*/ 0 w 8684821"/>
              <a:gd name="connsiteY2" fmla="*/ 0 h 5636316"/>
              <a:gd name="connsiteX0" fmla="*/ 0 w 0"/>
              <a:gd name="connsiteY0" fmla="*/ 5636316 h 5636316"/>
              <a:gd name="connsiteX1" fmla="*/ 0 w 0"/>
              <a:gd name="connsiteY1" fmla="*/ 0 h 5636316"/>
              <a:gd name="connsiteX0" fmla="*/ 0 w 8684821"/>
              <a:gd name="connsiteY0" fmla="*/ 5636316 h 5636316"/>
              <a:gd name="connsiteX1" fmla="*/ 0 w 8684821"/>
              <a:gd name="connsiteY1" fmla="*/ 0 h 5636316"/>
              <a:gd name="connsiteX2" fmla="*/ 8684821 w 8684821"/>
              <a:gd name="connsiteY2" fmla="*/ 0 h 5636316"/>
              <a:gd name="connsiteX0" fmla="*/ 0 w 8684821"/>
              <a:gd name="connsiteY0" fmla="*/ 5636316 h 5636316"/>
              <a:gd name="connsiteX1" fmla="*/ 0 w 8684821"/>
              <a:gd name="connsiteY1" fmla="*/ 0 h 5636316"/>
              <a:gd name="connsiteX2" fmla="*/ 8684821 w 8684821"/>
              <a:gd name="connsiteY2" fmla="*/ 0 h 5636316"/>
              <a:gd name="connsiteX3" fmla="*/ 8684821 w 8684821"/>
              <a:gd name="connsiteY3" fmla="*/ 4412595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6" fmla="*/ 0 w 8684843"/>
              <a:gd name="connsiteY6" fmla="*/ 0 h 56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4843" h="5636316">
                <a:moveTo>
                  <a:pt x="0" y="5636316"/>
                </a:moveTo>
                <a:lnTo>
                  <a:pt x="0" y="0"/>
                </a:lnTo>
                <a:lnTo>
                  <a:pt x="8684821" y="0"/>
                </a:lnTo>
                <a:lnTo>
                  <a:pt x="8684821" y="4412595"/>
                </a:lnTo>
                <a:cubicBezTo>
                  <a:pt x="8684821" y="4412595"/>
                  <a:pt x="8710016" y="5571530"/>
                  <a:pt x="7086785" y="5636316"/>
                </a:cubicBezTo>
                <a:lnTo>
                  <a:pt x="0" y="5636316"/>
                </a:lnTo>
                <a:lnTo>
                  <a:pt x="0" y="0"/>
                </a:lnTo>
                <a:close/>
              </a:path>
            </a:pathLst>
          </a:custGeom>
          <a:gradFill flip="none" rotWithShape="1">
            <a:gsLst>
              <a:gs pos="18000">
                <a:srgbClr val="0089C4"/>
              </a:gs>
              <a:gs pos="0">
                <a:srgbClr val="0089C4"/>
              </a:gs>
              <a:gs pos="100000">
                <a:srgbClr val="629FD5"/>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a:solidFill>
                <a:srgbClr val="000000"/>
              </a:solidFill>
              <a:latin typeface="Arial" charset="0"/>
            </a:endParaRPr>
          </a:p>
        </p:txBody>
      </p:sp>
      <p:pic>
        <p:nvPicPr>
          <p:cNvPr id="8" name="Picture 7"/>
          <p:cNvPicPr>
            <a:picLocks/>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Rectangle 1"/>
          <p:cNvSpPr/>
          <p:nvPr userDrawn="1"/>
        </p:nvSpPr>
        <p:spPr>
          <a:xfrm>
            <a:off x="107504" y="6237312"/>
            <a:ext cx="576064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endParaRPr>
          </a:p>
        </p:txBody>
      </p:sp>
      <p:sp>
        <p:nvSpPr>
          <p:cNvPr id="4" name="Text Placeholder 3"/>
          <p:cNvSpPr>
            <a:spLocks noGrp="1"/>
          </p:cNvSpPr>
          <p:nvPr>
            <p:ph type="body" sz="quarter" idx="11" hasCustomPrompt="1"/>
          </p:nvPr>
        </p:nvSpPr>
        <p:spPr>
          <a:xfrm>
            <a:off x="828000" y="4608000"/>
            <a:ext cx="4320000" cy="252000"/>
          </a:xfrm>
          <a:prstGeom prst="rect">
            <a:avLst/>
          </a:prstGeom>
        </p:spPr>
        <p:txBody>
          <a:bodyPr lIns="0" tIns="0" rIns="0" bIns="0"/>
          <a:lstStyle>
            <a:lvl1pPr marL="0" indent="0">
              <a:spcBef>
                <a:spcPts val="0"/>
              </a:spcBef>
              <a:buFontTx/>
              <a:buNone/>
              <a:defRPr sz="1800" b="1">
                <a:solidFill>
                  <a:schemeClr val="bg1"/>
                </a:solidFill>
              </a:defRPr>
            </a:lvl1pPr>
          </a:lstStyle>
          <a:p>
            <a:pPr lvl="0"/>
            <a:r>
              <a:rPr lang="en-US" noProof="0"/>
              <a:t>_Author</a:t>
            </a:r>
          </a:p>
        </p:txBody>
      </p:sp>
      <p:sp>
        <p:nvSpPr>
          <p:cNvPr id="16" name="Text Placeholder 3"/>
          <p:cNvSpPr>
            <a:spLocks noGrp="1"/>
          </p:cNvSpPr>
          <p:nvPr>
            <p:ph type="body" sz="quarter" idx="12" hasCustomPrompt="1"/>
          </p:nvPr>
        </p:nvSpPr>
        <p:spPr>
          <a:xfrm>
            <a:off x="828000" y="4878000"/>
            <a:ext cx="4320000" cy="252000"/>
          </a:xfrm>
          <a:prstGeom prst="rect">
            <a:avLst/>
          </a:prstGeom>
        </p:spPr>
        <p:txBody>
          <a:bodyPr lIns="0" tIns="0" rIns="0" bIns="0"/>
          <a:lstStyle>
            <a:lvl1pPr marL="0" indent="0">
              <a:spcBef>
                <a:spcPts val="0"/>
              </a:spcBef>
              <a:buFontTx/>
              <a:buNone/>
              <a:defRPr sz="1600" b="0">
                <a:solidFill>
                  <a:schemeClr val="bg1"/>
                </a:solidFill>
              </a:defRPr>
            </a:lvl1pPr>
          </a:lstStyle>
          <a:p>
            <a:pPr lvl="0"/>
            <a:r>
              <a:rPr lang="en-US" noProof="0"/>
              <a:t>_Sector</a:t>
            </a:r>
          </a:p>
        </p:txBody>
      </p:sp>
      <p:sp>
        <p:nvSpPr>
          <p:cNvPr id="18" name="Text Placeholder 3"/>
          <p:cNvSpPr>
            <a:spLocks noGrp="1"/>
          </p:cNvSpPr>
          <p:nvPr>
            <p:ph type="body" sz="quarter" idx="13" hasCustomPrompt="1"/>
          </p:nvPr>
        </p:nvSpPr>
        <p:spPr>
          <a:xfrm>
            <a:off x="828000" y="5148000"/>
            <a:ext cx="4320000" cy="252000"/>
          </a:xfrm>
          <a:prstGeom prst="rect">
            <a:avLst/>
          </a:prstGeom>
        </p:spPr>
        <p:txBody>
          <a:bodyPr lIns="0" tIns="0" rIns="0" bIns="0"/>
          <a:lstStyle>
            <a:lvl1pPr marL="0" marR="0" indent="0" algn="l" defTabSz="914400" rtl="0" eaLnBrk="1" fontAlgn="auto" latinLnBrk="0" hangingPunct="1">
              <a:lnSpc>
                <a:spcPct val="100000"/>
              </a:lnSpc>
              <a:spcBef>
                <a:spcPct val="20000"/>
              </a:spcBef>
              <a:spcAft>
                <a:spcPts val="0"/>
              </a:spcAft>
              <a:buClrTx/>
              <a:buSzTx/>
              <a:buFontTx/>
              <a:buNone/>
              <a:tabLst/>
              <a:defRPr sz="1600" b="0">
                <a:solidFill>
                  <a:schemeClr val="bg1"/>
                </a:solidFill>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_Date</a:t>
            </a:r>
          </a:p>
          <a:p>
            <a:pPr lvl="0"/>
            <a:endParaRPr lang="en-US" noProof="0"/>
          </a:p>
        </p:txBody>
      </p:sp>
      <p:sp>
        <p:nvSpPr>
          <p:cNvPr id="9" name="Text Placeholder 3"/>
          <p:cNvSpPr>
            <a:spLocks noGrp="1"/>
          </p:cNvSpPr>
          <p:nvPr>
            <p:ph type="body" sz="quarter" idx="10" hasCustomPrompt="1"/>
          </p:nvPr>
        </p:nvSpPr>
        <p:spPr>
          <a:xfrm>
            <a:off x="828674" y="2052000"/>
            <a:ext cx="7488000" cy="767400"/>
          </a:xfrm>
          <a:prstGeom prst="rect">
            <a:avLst/>
          </a:prstGeom>
        </p:spPr>
        <p:txBody>
          <a:bodyPr lIns="0" tIns="0" rIns="0" bIns="0"/>
          <a:lstStyle>
            <a:lvl1pPr marL="0" indent="0" algn="l">
              <a:spcBef>
                <a:spcPts val="0"/>
              </a:spcBef>
              <a:buFontTx/>
              <a:buNone/>
              <a:defRPr sz="4800" baseline="0">
                <a:solidFill>
                  <a:schemeClr val="bg1"/>
                </a:solidFill>
              </a:defRPr>
            </a:lvl1pPr>
            <a:lvl2pPr>
              <a:defRPr sz="4800"/>
            </a:lvl2pPr>
            <a:lvl3pPr>
              <a:defRPr sz="4800"/>
            </a:lvl3pPr>
            <a:lvl4pPr>
              <a:defRPr sz="4800"/>
            </a:lvl4pPr>
            <a:lvl5pPr>
              <a:defRPr sz="4800"/>
            </a:lvl5pPr>
          </a:lstStyle>
          <a:p>
            <a:pPr lvl="0"/>
            <a:r>
              <a:rPr lang="en-US" noProof="0" dirty="0"/>
              <a:t>Main Title in Title Case</a:t>
            </a:r>
          </a:p>
        </p:txBody>
      </p:sp>
      <p:sp>
        <p:nvSpPr>
          <p:cNvPr id="11" name="Text Placeholder 3"/>
          <p:cNvSpPr>
            <a:spLocks noGrp="1"/>
          </p:cNvSpPr>
          <p:nvPr>
            <p:ph type="body" sz="quarter" idx="14" hasCustomPrompt="1"/>
          </p:nvPr>
        </p:nvSpPr>
        <p:spPr>
          <a:xfrm>
            <a:off x="828674" y="2819400"/>
            <a:ext cx="7488000" cy="609600"/>
          </a:xfrm>
          <a:prstGeom prst="rect">
            <a:avLst/>
          </a:prstGeom>
        </p:spPr>
        <p:txBody>
          <a:bodyPr lIns="0" tIns="0" rIns="0" bIns="0">
            <a:normAutofit/>
          </a:bodyPr>
          <a:lstStyle>
            <a:lvl1pPr marL="0" indent="0" algn="l">
              <a:spcBef>
                <a:spcPts val="0"/>
              </a:spcBef>
              <a:buFontTx/>
              <a:buNone/>
              <a:defRPr sz="3600" i="1" baseline="0">
                <a:solidFill>
                  <a:schemeClr val="bg1"/>
                </a:solidFill>
              </a:defRPr>
            </a:lvl1pPr>
            <a:lvl2pPr>
              <a:defRPr sz="4800"/>
            </a:lvl2pPr>
            <a:lvl3pPr>
              <a:defRPr sz="4800"/>
            </a:lvl3pPr>
            <a:lvl4pPr>
              <a:defRPr sz="4800"/>
            </a:lvl4pPr>
            <a:lvl5pPr>
              <a:defRPr sz="4800"/>
            </a:lvl5pPr>
          </a:lstStyle>
          <a:p>
            <a:pPr lvl="0"/>
            <a:r>
              <a:rPr lang="en-US" noProof="0" dirty="0"/>
              <a:t>Subtitle in Title Case</a:t>
            </a:r>
          </a:p>
        </p:txBody>
      </p:sp>
    </p:spTree>
    <p:extLst>
      <p:ext uri="{BB962C8B-B14F-4D97-AF65-F5344CB8AC3E}">
        <p14:creationId xmlns:p14="http://schemas.microsoft.com/office/powerpoint/2010/main" val="2400064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74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noAutofit/>
          </a:bodyPr>
          <a:lstStyle/>
          <a:p>
            <a:r>
              <a:rPr lang="en-US" noProof="0" dirty="0"/>
              <a:t>Main title in 28pt – subtitle in 20pt italic blue</a:t>
            </a:r>
            <a:endParaRPr lang="en-US" dirty="0"/>
          </a:p>
        </p:txBody>
      </p:sp>
      <p:sp>
        <p:nvSpPr>
          <p:cNvPr id="8" name="Content Placeholder 7"/>
          <p:cNvSpPr>
            <a:spLocks noGrp="1"/>
          </p:cNvSpPr>
          <p:nvPr>
            <p:ph sz="quarter" idx="12"/>
          </p:nvPr>
        </p:nvSpPr>
        <p:spPr>
          <a:xfrm>
            <a:off x="395289" y="1600200"/>
            <a:ext cx="8353425" cy="45259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3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 xmlns:a16="http://schemas.microsoft.com/office/drawing/2014/main" id="{8C608C9D-C0BD-495A-89E6-BF9189C53D72}"/>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Group Blue 4</a:t>
            </a:r>
          </a:p>
        </p:txBody>
      </p:sp>
      <p:sp>
        <p:nvSpPr>
          <p:cNvPr id="5" name="Text Placeholder 3">
            <a:extLst>
              <a:ext uri="{FF2B5EF4-FFF2-40B4-BE49-F238E27FC236}">
                <a16:creationId xmlns="" xmlns:a16="http://schemas.microsoft.com/office/drawing/2014/main" id="{70DD4A2A-2E8E-454E-B419-1EC16086C73F}"/>
              </a:ext>
            </a:extLst>
          </p:cNvPr>
          <p:cNvSpPr>
            <a:spLocks noGrp="1"/>
          </p:cNvSpPr>
          <p:nvPr>
            <p:ph idx="1" hasCustomPrompt="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686793"/>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7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Main title in 28pt – subtitle in 20pt italic blue</a:t>
            </a:r>
            <a:endParaRPr lang="en-US" dirty="0"/>
          </a:p>
        </p:txBody>
      </p:sp>
    </p:spTree>
    <p:extLst>
      <p:ext uri="{BB962C8B-B14F-4D97-AF65-F5344CB8AC3E}">
        <p14:creationId xmlns:p14="http://schemas.microsoft.com/office/powerpoint/2010/main" val="1789875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796"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828674" y="2052000"/>
            <a:ext cx="7488000" cy="1620000"/>
          </a:xfrm>
          <a:prstGeom prst="rect">
            <a:avLst/>
          </a:prstGeom>
        </p:spPr>
        <p:txBody>
          <a:bodyPr lIns="0" tIns="0" rIns="0" bIns="0"/>
          <a:lstStyle>
            <a:lvl1pPr marL="0" indent="0" algn="l">
              <a:spcBef>
                <a:spcPts val="0"/>
              </a:spcBef>
              <a:buFontTx/>
              <a:buNone/>
              <a:defRPr sz="4800">
                <a:solidFill>
                  <a:schemeClr val="tx1"/>
                </a:solidFill>
              </a:defRPr>
            </a:lvl1pPr>
            <a:lvl2pPr>
              <a:defRPr sz="4800"/>
            </a:lvl2pPr>
            <a:lvl3pPr>
              <a:defRPr sz="4800"/>
            </a:lvl3pPr>
            <a:lvl4pPr>
              <a:defRPr sz="4800"/>
            </a:lvl4pPr>
            <a:lvl5pPr>
              <a:defRPr sz="4800"/>
            </a:lvl5pPr>
          </a:lstStyle>
          <a:p>
            <a:pPr lvl="0"/>
            <a:r>
              <a:rPr lang="en-US" noProof="0"/>
              <a:t>Click to edit Master text styles</a:t>
            </a:r>
          </a:p>
        </p:txBody>
      </p:sp>
      <p:sp>
        <p:nvSpPr>
          <p:cNvPr id="6" name="Text Placeholder 5"/>
          <p:cNvSpPr>
            <a:spLocks noGrp="1"/>
          </p:cNvSpPr>
          <p:nvPr>
            <p:ph type="body" sz="quarter" idx="11"/>
          </p:nvPr>
        </p:nvSpPr>
        <p:spPr>
          <a:xfrm>
            <a:off x="828675" y="1368000"/>
            <a:ext cx="7488238" cy="404816"/>
          </a:xfrm>
          <a:prstGeom prst="rect">
            <a:avLst/>
          </a:prstGeom>
        </p:spPr>
        <p:txBody>
          <a:bodyPr lIns="0" tIns="0" rIns="0" bIns="0"/>
          <a:lstStyle>
            <a:lvl1pPr marL="0" indent="0">
              <a:spcBef>
                <a:spcPts val="0"/>
              </a:spcBef>
              <a:buFontTx/>
              <a:buNone/>
              <a:defRPr sz="200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498159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p:cNvSpPr/>
          <p:nvPr userDrawn="1"/>
        </p:nvSpPr>
        <p:spPr>
          <a:xfrm>
            <a:off x="5854037"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7659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Freeform 9"/>
          <p:cNvSpPr/>
          <p:nvPr userDrawn="1">
            <p:custDataLst>
              <p:tags r:id="rId1"/>
            </p:custDataLst>
          </p:nvPr>
        </p:nvSpPr>
        <p:spPr bwMode="auto">
          <a:xfrm>
            <a:off x="0" y="0"/>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a:solidFill>
                <a:srgbClr val="000000"/>
              </a:solidFill>
              <a:latin typeface="Arial" charset="0"/>
            </a:endParaRPr>
          </a:p>
        </p:txBody>
      </p:sp>
      <p:pic>
        <p:nvPicPr>
          <p:cNvPr id="4"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2000" y="2628000"/>
            <a:ext cx="1260172" cy="1602000"/>
          </a:xfrm>
          <a:prstGeom prst="rect">
            <a:avLst/>
          </a:prstGeom>
          <a:ln>
            <a:noFill/>
          </a:ln>
        </p:spPr>
      </p:pic>
    </p:spTree>
    <p:extLst>
      <p:ext uri="{BB962C8B-B14F-4D97-AF65-F5344CB8AC3E}">
        <p14:creationId xmlns:p14="http://schemas.microsoft.com/office/powerpoint/2010/main" val="36057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 xmlns:a16="http://schemas.microsoft.com/office/drawing/2014/main" id="{8C608C9D-C0BD-495A-89E6-BF9189C53D72}"/>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Bright Blue</a:t>
            </a:r>
          </a:p>
        </p:txBody>
      </p:sp>
      <p:sp>
        <p:nvSpPr>
          <p:cNvPr id="5" name="Text Placeholder 3">
            <a:extLst>
              <a:ext uri="{FF2B5EF4-FFF2-40B4-BE49-F238E27FC236}">
                <a16:creationId xmlns="" xmlns:a16="http://schemas.microsoft.com/office/drawing/2014/main" id="{70DD4A2A-2E8E-454E-B419-1EC16086C73F}"/>
              </a:ext>
            </a:extLst>
          </p:cNvPr>
          <p:cNvSpPr>
            <a:spLocks noGrp="1"/>
          </p:cNvSpPr>
          <p:nvPr>
            <p:ph idx="1" hasCustomPrompt="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204894"/>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838" name="think-cell Slide" r:id="rId6" imgW="479" imgH="478" progId="TCLayout.ActiveDocument.1">
                  <p:embed/>
                </p:oleObj>
              </mc:Choice>
              <mc:Fallback>
                <p:oleObj name="think-cell Slide" r:id="rId6" imgW="479" imgH="478"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grpSp>
        <p:nvGrpSpPr>
          <p:cNvPr id="3" name="Group 2">
            <a:extLst>
              <a:ext uri="{FF2B5EF4-FFF2-40B4-BE49-F238E27FC236}">
                <a16:creationId xmlns="" xmlns:a16="http://schemas.microsoft.com/office/drawing/2014/main" id="{91EB13CF-A550-4B14-AFFC-BDCB0272CACE}"/>
              </a:ext>
            </a:extLst>
          </p:cNvPr>
          <p:cNvGrpSpPr/>
          <p:nvPr userDrawn="1"/>
        </p:nvGrpSpPr>
        <p:grpSpPr>
          <a:xfrm>
            <a:off x="0" y="0"/>
            <a:ext cx="9144001" cy="6858000"/>
            <a:chOff x="575999" y="775432"/>
            <a:chExt cx="9144001" cy="6858000"/>
          </a:xfrm>
        </p:grpSpPr>
        <p:sp>
          <p:nvSpPr>
            <p:cNvPr id="24" name="Freihandform 3">
              <a:extLst>
                <a:ext uri="{FF2B5EF4-FFF2-40B4-BE49-F238E27FC236}">
                  <a16:creationId xmlns="" xmlns:a16="http://schemas.microsoft.com/office/drawing/2014/main" id="{7D9B7D66-EB0B-45F6-A60A-0D8D00368CD6}"/>
                </a:ext>
              </a:extLst>
            </p:cNvPr>
            <p:cNvSpPr/>
            <p:nvPr userDrawn="1">
              <p:custDataLst>
                <p:tags r:id="rId4"/>
              </p:custDataLst>
            </p:nvPr>
          </p:nvSpPr>
          <p:spPr bwMode="auto">
            <a:xfrm>
              <a:off x="575999" y="775432"/>
              <a:ext cx="9144001" cy="6037942"/>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5999" y="775432"/>
              <a:ext cx="9144000" cy="6858000"/>
            </a:xfrm>
            <a:prstGeom prst="rect">
              <a:avLst/>
            </a:prstGeom>
          </p:spPr>
        </p:pic>
      </p:grpSp>
      <p:sp>
        <p:nvSpPr>
          <p:cNvPr id="4" name="Text Placeholder 3"/>
          <p:cNvSpPr>
            <a:spLocks noGrp="1"/>
          </p:cNvSpPr>
          <p:nvPr>
            <p:ph type="body" sz="quarter" idx="11" hasCustomPrompt="1"/>
          </p:nvPr>
        </p:nvSpPr>
        <p:spPr>
          <a:xfrm>
            <a:off x="828000" y="4469995"/>
            <a:ext cx="4320000" cy="276999"/>
          </a:xfrm>
          <a:prstGeom prst="rect">
            <a:avLst/>
          </a:prstGeom>
        </p:spPr>
        <p:txBody>
          <a:bodyPr lIns="0" tIns="0" rIns="0" bIns="0" anchor="ctr">
            <a:no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p:ph type="body" sz="quarter" idx="12" hasCustomPrompt="1"/>
          </p:nvPr>
        </p:nvSpPr>
        <p:spPr>
          <a:xfrm>
            <a:off x="828000" y="4802747"/>
            <a:ext cx="4320000" cy="276999"/>
          </a:xfrm>
          <a:prstGeom prst="rect">
            <a:avLst/>
          </a:prstGeom>
        </p:spPr>
        <p:txBody>
          <a:bodyPr lIns="0" tIns="0" rIns="0" bIns="0" anchor="ctr">
            <a:no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p:ph type="body" sz="quarter" idx="13" hasCustomPrompt="1"/>
          </p:nvPr>
        </p:nvSpPr>
        <p:spPr>
          <a:xfrm>
            <a:off x="828000" y="5135500"/>
            <a:ext cx="4320000" cy="276999"/>
          </a:xfrm>
          <a:prstGeom prst="rect">
            <a:avLst/>
          </a:prstGeom>
        </p:spPr>
        <p:txBody>
          <a:bodyPr lIns="0" tIns="0" rIns="0" bIns="0" anchor="ctr">
            <a:no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p:ph type="body" sz="quarter" idx="10" hasCustomPrompt="1"/>
          </p:nvPr>
        </p:nvSpPr>
        <p:spPr>
          <a:xfrm>
            <a:off x="828674" y="2052000"/>
            <a:ext cx="7488000" cy="767400"/>
          </a:xfrm>
          <a:prstGeom prst="rect">
            <a:avLst/>
          </a:prstGeom>
        </p:spPr>
        <p:txBody>
          <a:bodyPr lIns="0" tIns="0" rIns="0" bIns="0">
            <a:no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p:ph type="body" sz="quarter" idx="14" hasCustomPrompt="1"/>
          </p:nvPr>
        </p:nvSpPr>
        <p:spPr>
          <a:xfrm>
            <a:off x="828674" y="2819400"/>
            <a:ext cx="7488000" cy="609600"/>
          </a:xfrm>
          <a:prstGeom prst="rect">
            <a:avLst/>
          </a:prstGeom>
        </p:spPr>
        <p:txBody>
          <a:bodyPr lIns="0" tIns="0" rIns="0" bIns="0">
            <a:no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4199730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 xmlns:a16="http://schemas.microsoft.com/office/drawing/2014/main" id="{8C608C9D-C0BD-495A-89E6-BF9189C53D72}"/>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Group Blue 4</a:t>
            </a:r>
          </a:p>
        </p:txBody>
      </p:sp>
      <p:sp>
        <p:nvSpPr>
          <p:cNvPr id="5" name="Text Placeholder 3">
            <a:extLst>
              <a:ext uri="{FF2B5EF4-FFF2-40B4-BE49-F238E27FC236}">
                <a16:creationId xmlns="" xmlns:a16="http://schemas.microsoft.com/office/drawing/2014/main" id="{70DD4A2A-2E8E-454E-B419-1EC16086C73F}"/>
              </a:ext>
            </a:extLst>
          </p:cNvPr>
          <p:cNvSpPr>
            <a:spLocks noGrp="1"/>
          </p:cNvSpPr>
          <p:nvPr>
            <p:ph idx="1" hasCustomPrompt="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3723932"/>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DD5F45EE-7358-4F1F-886B-A400B7241BF0}"/>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862" name="think-cell Slide" r:id="rId4" imgW="479" imgH="478" progId="TCLayout.ActiveDocument.1">
                  <p:embed/>
                </p:oleObj>
              </mc:Choice>
              <mc:Fallback>
                <p:oleObj name="think-cell Slide" r:id="rId4" imgW="479" imgH="47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Placeholder 2">
            <a:extLst>
              <a:ext uri="{FF2B5EF4-FFF2-40B4-BE49-F238E27FC236}">
                <a16:creationId xmlns="" xmlns:a16="http://schemas.microsoft.com/office/drawing/2014/main" id="{7A7A7407-5DBB-4DFE-9699-41EA1CE8E0DE}"/>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Group Blue 4</a:t>
            </a:r>
          </a:p>
        </p:txBody>
      </p:sp>
    </p:spTree>
    <p:extLst>
      <p:ext uri="{BB962C8B-B14F-4D97-AF65-F5344CB8AC3E}">
        <p14:creationId xmlns:p14="http://schemas.microsoft.com/office/powerpoint/2010/main" val="2469314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C4BE399E-D4FC-415B-A07C-1F95BF028492}"/>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86" name="think-cell Slide" r:id="rId4" imgW="479" imgH="478" progId="TCLayout.ActiveDocument.1">
                  <p:embed/>
                </p:oleObj>
              </mc:Choice>
              <mc:Fallback>
                <p:oleObj name="think-cell Slide" r:id="rId4" imgW="479" imgH="47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0"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p:cNvSpPr/>
          <p:nvPr userDrawn="1"/>
        </p:nvSpPr>
        <p:spPr>
          <a:xfrm>
            <a:off x="5854037"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894265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Page_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910"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6">
            <a:extLst>
              <a:ext uri="{FF2B5EF4-FFF2-40B4-BE49-F238E27FC236}">
                <a16:creationId xmlns="" xmlns:a16="http://schemas.microsoft.com/office/drawing/2014/main" id="{1523B1BD-D2A8-4226-8735-3CB460159B6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5854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3528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60011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DD5F45EE-7358-4F1F-886B-A400B7241BF0}"/>
              </a:ext>
            </a:extLst>
          </p:cNvPr>
          <p:cNvGraphicFramePr>
            <a:graphicFrameLocks noChangeAspect="1"/>
          </p:cNvGraphicFramePr>
          <p:nvPr userDrawn="1">
            <p:custDataLst>
              <p:tags r:id="rId2"/>
            </p:custDataLst>
            <p:extLst>
              <p:ext uri="{D42A27DB-BD31-4B8C-83A1-F6EECF244321}">
                <p14:modId xmlns:p14="http://schemas.microsoft.com/office/powerpoint/2010/main" val="19000306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24" name="think-cell Slide" r:id="rId4" imgW="479" imgH="478" progId="TCLayout.ActiveDocument.1">
                  <p:embed/>
                </p:oleObj>
              </mc:Choice>
              <mc:Fallback>
                <p:oleObj name="think-cell Slide" r:id="rId4" imgW="479" imgH="47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Placeholder 2">
            <a:extLst>
              <a:ext uri="{FF2B5EF4-FFF2-40B4-BE49-F238E27FC236}">
                <a16:creationId xmlns="" xmlns:a16="http://schemas.microsoft.com/office/drawing/2014/main" id="{7A7A7407-5DBB-4DFE-9699-41EA1CE8E0DE}"/>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Group Blue 4</a:t>
            </a:r>
          </a:p>
        </p:txBody>
      </p:sp>
    </p:spTree>
    <p:extLst>
      <p:ext uri="{BB962C8B-B14F-4D97-AF65-F5344CB8AC3E}">
        <p14:creationId xmlns:p14="http://schemas.microsoft.com/office/powerpoint/2010/main" val="2751891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Page_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34"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1">
            <a:extLst>
              <a:ext uri="{FF2B5EF4-FFF2-40B4-BE49-F238E27FC236}">
                <a16:creationId xmlns="" xmlns:a16="http://schemas.microsoft.com/office/drawing/2014/main" id="{A013D7BF-1AEB-4470-A3CA-201B5ECB21D7}"/>
              </a:ext>
            </a:extLst>
          </p:cNvPr>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7" name="Rectangle 16">
            <a:extLst>
              <a:ext uri="{FF2B5EF4-FFF2-40B4-BE49-F238E27FC236}">
                <a16:creationId xmlns="" xmlns:a16="http://schemas.microsoft.com/office/drawing/2014/main" id="{615F2552-07A9-4D98-ABDC-0B74893B529A}"/>
              </a:ext>
            </a:extLst>
          </p:cNvPr>
          <p:cNvSpPr/>
          <p:nvPr userDrawn="1"/>
        </p:nvSpPr>
        <p:spPr>
          <a:xfrm>
            <a:off x="203201" y="115747"/>
            <a:ext cx="6615610" cy="5984607"/>
          </a:xfrm>
          <a:prstGeom prst="rect">
            <a:avLst/>
          </a:prstGeom>
          <a:gradFill>
            <a:gsLst>
              <a:gs pos="38000">
                <a:schemeClr val="tx1">
                  <a:alpha val="0"/>
                </a:schemeClr>
              </a:gs>
              <a:gs pos="100000">
                <a:schemeClr val="tx1">
                  <a:alpha val="4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1128075"/>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1895475"/>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1778263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Page_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58"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2">
            <a:extLst>
              <a:ext uri="{FF2B5EF4-FFF2-40B4-BE49-F238E27FC236}">
                <a16:creationId xmlns="" xmlns:a16="http://schemas.microsoft.com/office/drawing/2014/main" id="{F250C648-F8D1-4486-A87D-EC545E231E7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8902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6576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696676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A2BEB451-A2EF-499D-919D-8E4685ED8CC4}"/>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82"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Freihandform 3">
            <a:extLst>
              <a:ext uri="{FF2B5EF4-FFF2-40B4-BE49-F238E27FC236}">
                <a16:creationId xmlns="" xmlns:a16="http://schemas.microsoft.com/office/drawing/2014/main" id="{2E594BD7-3C66-4ECE-BEAA-D57B822B90D9}"/>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sp>
        <p:nvSpPr>
          <p:cNvPr id="4" name="Text Placeholder 3"/>
          <p:cNvSpPr>
            <a:spLocks noGrp="1"/>
          </p:cNvSpPr>
          <p:nvPr>
            <p:ph type="body" sz="quarter" idx="10"/>
          </p:nvPr>
        </p:nvSpPr>
        <p:spPr>
          <a:xfrm>
            <a:off x="828674" y="2840895"/>
            <a:ext cx="7488000" cy="1620000"/>
          </a:xfrm>
          <a:prstGeom prst="rect">
            <a:avLst/>
          </a:prstGeom>
        </p:spPr>
        <p:txBody>
          <a:bodyPr lIns="0" tIns="0" rIns="0" bIns="0">
            <a:normAutofit/>
          </a:bodyPr>
          <a:lstStyle>
            <a:lvl1pPr marL="0" indent="0" algn="l">
              <a:spcBef>
                <a:spcPts val="0"/>
              </a:spcBef>
              <a:buFontTx/>
              <a:buNone/>
              <a:defRPr sz="4700">
                <a:solidFill>
                  <a:schemeClr val="bg1"/>
                </a:solidFill>
                <a:latin typeface="+mn-lt"/>
              </a:defRPr>
            </a:lvl1pPr>
            <a:lvl2pPr>
              <a:defRPr sz="4800"/>
            </a:lvl2pPr>
            <a:lvl3pPr>
              <a:defRPr sz="4800"/>
            </a:lvl3pPr>
            <a:lvl4pPr>
              <a:defRPr sz="4800"/>
            </a:lvl4pPr>
            <a:lvl5pPr>
              <a:defRPr sz="4800"/>
            </a:lvl5pPr>
          </a:lstStyle>
          <a:p>
            <a:pPr lvl="0"/>
            <a:r>
              <a:rPr lang="en-US" noProof="0"/>
              <a:t>Click to edit Master text styles</a:t>
            </a:r>
          </a:p>
        </p:txBody>
      </p:sp>
      <p:sp>
        <p:nvSpPr>
          <p:cNvPr id="6" name="Text Placeholder 5"/>
          <p:cNvSpPr>
            <a:spLocks noGrp="1"/>
          </p:cNvSpPr>
          <p:nvPr>
            <p:ph type="body" sz="quarter" idx="11"/>
          </p:nvPr>
        </p:nvSpPr>
        <p:spPr>
          <a:xfrm>
            <a:off x="828675" y="2156895"/>
            <a:ext cx="7488238" cy="404816"/>
          </a:xfrm>
          <a:prstGeom prst="rect">
            <a:avLst/>
          </a:prstGeom>
        </p:spPr>
        <p:txBody>
          <a:bodyPr lIns="0" tIns="0" rIns="0" bIns="0" anchor="ctr">
            <a:normAutofit/>
          </a:bodyPr>
          <a:lstStyle>
            <a:lvl1pPr marL="0" indent="0">
              <a:spcBef>
                <a:spcPts val="0"/>
              </a:spcBef>
              <a:buFontTx/>
              <a:buNone/>
              <a:defRPr sz="1800">
                <a:solidFill>
                  <a:schemeClr val="bg1"/>
                </a:solidFill>
                <a:latin typeface="+mn-lt"/>
              </a:defRPr>
            </a:lvl1pPr>
          </a:lstStyle>
          <a:p>
            <a:pPr lvl="0"/>
            <a:r>
              <a:rPr lang="en-US" noProof="0"/>
              <a:t>Click to edit Master text styles</a:t>
            </a:r>
          </a:p>
        </p:txBody>
      </p:sp>
      <p:pic>
        <p:nvPicPr>
          <p:cNvPr id="7" name="Picture 6">
            <a:extLst>
              <a:ext uri="{FF2B5EF4-FFF2-40B4-BE49-F238E27FC236}">
                <a16:creationId xmlns="" xmlns:a16="http://schemas.microsoft.com/office/drawing/2014/main" id="{D67EE3DD-9E0B-4978-B1C4-8F6CB6532D68}"/>
              </a:ext>
            </a:extLst>
          </p:cNvPr>
          <p:cNvPicPr>
            <a:picLocks noChangeAspect="1"/>
          </p:cNvPicPr>
          <p:nvPr userDrawn="1"/>
        </p:nvPicPr>
        <p:blipFill>
          <a:blip r:embed="rId7" cstate="screen">
            <a:biLevel thresh="25000"/>
            <a:extLst>
              <a:ext uri="{28A0092B-C50C-407E-A947-70E740481C1C}">
                <a14:useLocalDpi xmlns:a14="http://schemas.microsoft.com/office/drawing/2010/main"/>
              </a:ext>
            </a:extLst>
          </a:blip>
          <a:stretch>
            <a:fillRect/>
          </a:stretch>
        </p:blipFill>
        <p:spPr>
          <a:xfrm>
            <a:off x="8308818" y="267114"/>
            <a:ext cx="295432" cy="375569"/>
          </a:xfrm>
          <a:prstGeom prst="rect">
            <a:avLst/>
          </a:prstGeom>
          <a:ln>
            <a:noFill/>
          </a:ln>
        </p:spPr>
      </p:pic>
    </p:spTree>
    <p:extLst>
      <p:ext uri="{BB962C8B-B14F-4D97-AF65-F5344CB8AC3E}">
        <p14:creationId xmlns:p14="http://schemas.microsoft.com/office/powerpoint/2010/main" val="3664835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21415A2E-C4A5-4E76-BCDA-093B76FE546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06"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Freihandform 3">
            <a:extLst>
              <a:ext uri="{FF2B5EF4-FFF2-40B4-BE49-F238E27FC236}">
                <a16:creationId xmlns="" xmlns:a16="http://schemas.microsoft.com/office/drawing/2014/main" id="{64D289E2-3F36-4C00-A8FE-11C673249BB4}"/>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4" name="Picture 6"/>
          <p:cNvPicPr>
            <a:picLocks noChangeAspect="1"/>
          </p:cNvPicPr>
          <p:nvPr userDrawn="1"/>
        </p:nvPicPr>
        <p:blipFill>
          <a:blip r:embed="rId7" cstate="screen">
            <a:biLevel thresh="25000"/>
            <a:extLst>
              <a:ext uri="{28A0092B-C50C-407E-A947-70E740481C1C}">
                <a14:useLocalDpi xmlns:a14="http://schemas.microsoft.com/office/drawing/2010/main"/>
              </a:ext>
            </a:extLst>
          </a:blip>
          <a:stretch>
            <a:fillRect/>
          </a:stretch>
        </p:blipFill>
        <p:spPr>
          <a:xfrm>
            <a:off x="3942000" y="2628000"/>
            <a:ext cx="1260172" cy="1602000"/>
          </a:xfrm>
          <a:prstGeom prst="rect">
            <a:avLst/>
          </a:prstGeom>
          <a:ln>
            <a:noFill/>
          </a:ln>
        </p:spPr>
      </p:pic>
    </p:spTree>
    <p:extLst>
      <p:ext uri="{BB962C8B-B14F-4D97-AF65-F5344CB8AC3E}">
        <p14:creationId xmlns:p14="http://schemas.microsoft.com/office/powerpoint/2010/main" val="1330597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55" name="think-cell Slide" r:id="rId6" imgW="479" imgH="478" progId="TCLayout.ActiveDocument.1">
                  <p:embed/>
                </p:oleObj>
              </mc:Choice>
              <mc:Fallback>
                <p:oleObj name="think-cell Slide" r:id="rId6" imgW="479" imgH="478"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grpSp>
        <p:nvGrpSpPr>
          <p:cNvPr id="3" name="Group 2">
            <a:extLst>
              <a:ext uri="{FF2B5EF4-FFF2-40B4-BE49-F238E27FC236}">
                <a16:creationId xmlns="" xmlns:a16="http://schemas.microsoft.com/office/drawing/2014/main" id="{91EB13CF-A550-4B14-AFFC-BDCB0272CACE}"/>
              </a:ext>
            </a:extLst>
          </p:cNvPr>
          <p:cNvGrpSpPr/>
          <p:nvPr userDrawn="1"/>
        </p:nvGrpSpPr>
        <p:grpSpPr>
          <a:xfrm>
            <a:off x="0" y="0"/>
            <a:ext cx="9144001" cy="6858000"/>
            <a:chOff x="575999" y="775432"/>
            <a:chExt cx="9144001" cy="6858000"/>
          </a:xfrm>
        </p:grpSpPr>
        <p:sp>
          <p:nvSpPr>
            <p:cNvPr id="24" name="Freihandform 3">
              <a:extLst>
                <a:ext uri="{FF2B5EF4-FFF2-40B4-BE49-F238E27FC236}">
                  <a16:creationId xmlns="" xmlns:a16="http://schemas.microsoft.com/office/drawing/2014/main" id="{7D9B7D66-EB0B-45F6-A60A-0D8D00368CD6}"/>
                </a:ext>
              </a:extLst>
            </p:cNvPr>
            <p:cNvSpPr/>
            <p:nvPr userDrawn="1">
              <p:custDataLst>
                <p:tags r:id="rId4"/>
              </p:custDataLst>
            </p:nvPr>
          </p:nvSpPr>
          <p:spPr bwMode="auto">
            <a:xfrm>
              <a:off x="575999" y="775432"/>
              <a:ext cx="9144001" cy="6037942"/>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75999" y="775432"/>
              <a:ext cx="9144000" cy="6858000"/>
            </a:xfrm>
            <a:prstGeom prst="rect">
              <a:avLst/>
            </a:prstGeom>
          </p:spPr>
        </p:pic>
      </p:grpSp>
      <p:sp>
        <p:nvSpPr>
          <p:cNvPr id="4" name="Text Placeholder 3"/>
          <p:cNvSpPr>
            <a:spLocks noGrp="1"/>
          </p:cNvSpPr>
          <p:nvPr>
            <p:ph type="body" sz="quarter" idx="11" hasCustomPrompt="1"/>
          </p:nvPr>
        </p:nvSpPr>
        <p:spPr>
          <a:xfrm>
            <a:off x="828000" y="4469995"/>
            <a:ext cx="4320000" cy="276999"/>
          </a:xfrm>
          <a:prstGeom prst="rect">
            <a:avLst/>
          </a:prstGeom>
        </p:spPr>
        <p:txBody>
          <a:bodyPr lIns="0" tIns="0" rIns="0" bIns="0" anchor="ctr">
            <a:no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p:ph type="body" sz="quarter" idx="12" hasCustomPrompt="1"/>
          </p:nvPr>
        </p:nvSpPr>
        <p:spPr>
          <a:xfrm>
            <a:off x="828000" y="4802747"/>
            <a:ext cx="4320000" cy="276999"/>
          </a:xfrm>
          <a:prstGeom prst="rect">
            <a:avLst/>
          </a:prstGeom>
        </p:spPr>
        <p:txBody>
          <a:bodyPr lIns="0" tIns="0" rIns="0" bIns="0" anchor="ctr">
            <a:no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p:ph type="body" sz="quarter" idx="13" hasCustomPrompt="1"/>
          </p:nvPr>
        </p:nvSpPr>
        <p:spPr>
          <a:xfrm>
            <a:off x="828000" y="5135500"/>
            <a:ext cx="4320000" cy="276999"/>
          </a:xfrm>
          <a:prstGeom prst="rect">
            <a:avLst/>
          </a:prstGeom>
        </p:spPr>
        <p:txBody>
          <a:bodyPr lIns="0" tIns="0" rIns="0" bIns="0" anchor="ctr">
            <a:no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p:ph type="body" sz="quarter" idx="10" hasCustomPrompt="1"/>
          </p:nvPr>
        </p:nvSpPr>
        <p:spPr>
          <a:xfrm>
            <a:off x="828674" y="2052000"/>
            <a:ext cx="7488000" cy="767400"/>
          </a:xfrm>
          <a:prstGeom prst="rect">
            <a:avLst/>
          </a:prstGeom>
        </p:spPr>
        <p:txBody>
          <a:bodyPr lIns="0" tIns="0" rIns="0" bIns="0">
            <a:no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p:ph type="body" sz="quarter" idx="14" hasCustomPrompt="1"/>
          </p:nvPr>
        </p:nvSpPr>
        <p:spPr>
          <a:xfrm>
            <a:off x="828674" y="2819400"/>
            <a:ext cx="7488000" cy="609600"/>
          </a:xfrm>
          <a:prstGeom prst="rect">
            <a:avLst/>
          </a:prstGeom>
        </p:spPr>
        <p:txBody>
          <a:bodyPr lIns="0" tIns="0" rIns="0" bIns="0">
            <a:no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2132601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 xmlns:a16="http://schemas.microsoft.com/office/drawing/2014/main" id="{8C608C9D-C0BD-495A-89E6-BF9189C53D72}"/>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Bright Blue</a:t>
            </a:r>
          </a:p>
        </p:txBody>
      </p:sp>
      <p:sp>
        <p:nvSpPr>
          <p:cNvPr id="5" name="Text Placeholder 3">
            <a:extLst>
              <a:ext uri="{FF2B5EF4-FFF2-40B4-BE49-F238E27FC236}">
                <a16:creationId xmlns="" xmlns:a16="http://schemas.microsoft.com/office/drawing/2014/main" id="{70DD4A2A-2E8E-454E-B419-1EC16086C73F}"/>
              </a:ext>
            </a:extLst>
          </p:cNvPr>
          <p:cNvSpPr>
            <a:spLocks noGrp="1"/>
          </p:cNvSpPr>
          <p:nvPr>
            <p:ph idx="1" hasCustomPrompt="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98148"/>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DD5F45EE-7358-4F1F-886B-A400B7241BF0}"/>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79" name="think-cell Slide" r:id="rId4" imgW="479" imgH="478" progId="TCLayout.ActiveDocument.1">
                  <p:embed/>
                </p:oleObj>
              </mc:Choice>
              <mc:Fallback>
                <p:oleObj name="think-cell Slide" r:id="rId4" imgW="479" imgH="47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Placeholder 2">
            <a:extLst>
              <a:ext uri="{FF2B5EF4-FFF2-40B4-BE49-F238E27FC236}">
                <a16:creationId xmlns="" xmlns:a16="http://schemas.microsoft.com/office/drawing/2014/main" id="{7A7A7407-5DBB-4DFE-9699-41EA1CE8E0DE}"/>
              </a:ext>
            </a:extLst>
          </p:cNvPr>
          <p:cNvSpPr>
            <a:spLocks noGrp="1"/>
          </p:cNvSpPr>
          <p:nvPr>
            <p:ph type="title" hasCustomPrompt="1"/>
          </p:nvPr>
        </p:nvSpPr>
        <p:spPr>
          <a:xfrm>
            <a:off x="395288" y="533400"/>
            <a:ext cx="8380411" cy="892552"/>
          </a:xfrm>
          <a:prstGeom prst="rect">
            <a:avLst/>
          </a:prstGeom>
        </p:spPr>
        <p:txBody>
          <a:bodyPr vert="horz" lIns="0" tIns="0" rIns="0" bIns="0" rtlCol="0" anchor="t">
            <a:noAutofit/>
          </a:bodyPr>
          <a:lstStyle>
            <a:lvl1pPr>
              <a:defRPr lang="en-US" dirty="0"/>
            </a:lvl1pPr>
          </a:lstStyle>
          <a:p>
            <a:pPr lvl="0"/>
            <a:r>
              <a:rPr lang="en-US" dirty="0"/>
              <a:t>Action title: 28pt black</a:t>
            </a:r>
            <a:br>
              <a:rPr lang="en-US" dirty="0"/>
            </a:br>
            <a:r>
              <a:rPr lang="en-US" dirty="0"/>
              <a:t>Sub title: 19pt Philips Bright Blue</a:t>
            </a:r>
          </a:p>
        </p:txBody>
      </p:sp>
    </p:spTree>
    <p:extLst>
      <p:ext uri="{BB962C8B-B14F-4D97-AF65-F5344CB8AC3E}">
        <p14:creationId xmlns:p14="http://schemas.microsoft.com/office/powerpoint/2010/main" val="238355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C4BE399E-D4FC-415B-A07C-1F95BF028492}"/>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03" name="think-cell Slide" r:id="rId4" imgW="479" imgH="478" progId="TCLayout.ActiveDocument.1">
                  <p:embed/>
                </p:oleObj>
              </mc:Choice>
              <mc:Fallback>
                <p:oleObj name="think-cell Slide" r:id="rId4" imgW="479" imgH="47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0"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5854037"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92233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Page_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27"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6">
            <a:extLst>
              <a:ext uri="{FF2B5EF4-FFF2-40B4-BE49-F238E27FC236}">
                <a16:creationId xmlns="" xmlns:a16="http://schemas.microsoft.com/office/drawing/2014/main" id="{1523B1BD-D2A8-4226-8735-3CB460159B6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5854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3528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1570933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Page_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151"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1">
            <a:extLst>
              <a:ext uri="{FF2B5EF4-FFF2-40B4-BE49-F238E27FC236}">
                <a16:creationId xmlns="" xmlns:a16="http://schemas.microsoft.com/office/drawing/2014/main" id="{CC269CBA-DA8D-48ED-9BB2-A6E796B4E37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74"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74"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138525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215265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472962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C4BE399E-D4FC-415B-A07C-1F95BF028492}"/>
              </a:ext>
            </a:extLst>
          </p:cNvPr>
          <p:cNvGraphicFramePr>
            <a:graphicFrameLocks noChangeAspect="1"/>
          </p:cNvGraphicFramePr>
          <p:nvPr userDrawn="1">
            <p:custDataLst>
              <p:tags r:id="rId2"/>
            </p:custDataLst>
            <p:extLst>
              <p:ext uri="{D42A27DB-BD31-4B8C-83A1-F6EECF244321}">
                <p14:modId xmlns:p14="http://schemas.microsoft.com/office/powerpoint/2010/main" val="42652623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23" name="think-cell Slide" r:id="rId4" imgW="479" imgH="478" progId="TCLayout.ActiveDocument.1">
                  <p:embed/>
                </p:oleObj>
              </mc:Choice>
              <mc:Fallback>
                <p:oleObj name="think-cell Slide" r:id="rId4" imgW="479" imgH="478" progId="TCLayout.ActiveDocument.1">
                  <p:embed/>
                  <p:pic>
                    <p:nvPicPr>
                      <p:cNvPr id="2" name="Object 1" hidden="1">
                        <a:extLst>
                          <a:ext uri="{FF2B5EF4-FFF2-40B4-BE49-F238E27FC236}">
                            <a16:creationId xmlns="" xmlns:a16="http://schemas.microsoft.com/office/drawing/2014/main" id="{C4BE399E-D4FC-415B-A07C-1F95BF0284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0"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5854037" y="6324600"/>
            <a:ext cx="32766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4534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Page_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75"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1">
            <a:extLst>
              <a:ext uri="{FF2B5EF4-FFF2-40B4-BE49-F238E27FC236}">
                <a16:creationId xmlns="" xmlns:a16="http://schemas.microsoft.com/office/drawing/2014/main" id="{A013D7BF-1AEB-4470-A3CA-201B5ECB21D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17" name="Rectangle 16">
            <a:extLst>
              <a:ext uri="{FF2B5EF4-FFF2-40B4-BE49-F238E27FC236}">
                <a16:creationId xmlns="" xmlns:a16="http://schemas.microsoft.com/office/drawing/2014/main" id="{615F2552-07A9-4D98-ABDC-0B74893B529A}"/>
              </a:ext>
            </a:extLst>
          </p:cNvPr>
          <p:cNvSpPr/>
          <p:nvPr userDrawn="1"/>
        </p:nvSpPr>
        <p:spPr>
          <a:xfrm>
            <a:off x="203201" y="115747"/>
            <a:ext cx="6615610" cy="5984607"/>
          </a:xfrm>
          <a:prstGeom prst="rect">
            <a:avLst/>
          </a:prstGeom>
          <a:gradFill>
            <a:gsLst>
              <a:gs pos="38000">
                <a:schemeClr val="tx1">
                  <a:alpha val="0"/>
                </a:schemeClr>
              </a:gs>
              <a:gs pos="100000">
                <a:schemeClr val="tx1">
                  <a:alpha val="4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1128075"/>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1895475"/>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766744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Page_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99"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2">
            <a:extLst>
              <a:ext uri="{FF2B5EF4-FFF2-40B4-BE49-F238E27FC236}">
                <a16:creationId xmlns="" xmlns:a16="http://schemas.microsoft.com/office/drawing/2014/main" id="{F250C648-F8D1-4486-A87D-EC545E231E7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8902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6576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340986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Page_5">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23"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1">
            <a:extLst>
              <a:ext uri="{FF2B5EF4-FFF2-40B4-BE49-F238E27FC236}">
                <a16:creationId xmlns="" xmlns:a16="http://schemas.microsoft.com/office/drawing/2014/main" id="{29333D0B-0A9E-4F8C-B4BC-F6EB8C86641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16710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24384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11309545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Page_6">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47"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2">
            <a:extLst>
              <a:ext uri="{FF2B5EF4-FFF2-40B4-BE49-F238E27FC236}">
                <a16:creationId xmlns="" xmlns:a16="http://schemas.microsoft.com/office/drawing/2014/main" id="{DDFD8B30-BEA3-413A-8611-E1817F61E882}"/>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2806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0480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34419137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Page_7">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271"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2">
            <a:extLst>
              <a:ext uri="{FF2B5EF4-FFF2-40B4-BE49-F238E27FC236}">
                <a16:creationId xmlns="" xmlns:a16="http://schemas.microsoft.com/office/drawing/2014/main" id="{2DCD9D06-6A52-4787-A785-57382F51059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632" r="6632"/>
          <a:stretch/>
        </p:blipFill>
        <p:spPr>
          <a:xfrm>
            <a:off x="0" y="0"/>
            <a:ext cx="9144000" cy="6858000"/>
          </a:xfrm>
          <a:prstGeom prst="rect">
            <a:avLst/>
          </a:prstGeom>
        </p:spPr>
      </p:pic>
      <p:sp>
        <p:nvSpPr>
          <p:cNvPr id="17" name="Rectangle 16">
            <a:extLst>
              <a:ext uri="{FF2B5EF4-FFF2-40B4-BE49-F238E27FC236}">
                <a16:creationId xmlns="" xmlns:a16="http://schemas.microsoft.com/office/drawing/2014/main" id="{62711373-B0BF-4864-BB39-F15DC39E28CC}"/>
              </a:ext>
            </a:extLst>
          </p:cNvPr>
          <p:cNvSpPr/>
          <p:nvPr userDrawn="1"/>
        </p:nvSpPr>
        <p:spPr>
          <a:xfrm>
            <a:off x="203201" y="115747"/>
            <a:ext cx="5398945" cy="5984607"/>
          </a:xfrm>
          <a:prstGeom prst="rect">
            <a:avLst/>
          </a:prstGeom>
          <a:gradFill>
            <a:gsLst>
              <a:gs pos="38000">
                <a:schemeClr val="tx1">
                  <a:alpha val="0"/>
                </a:schemeClr>
              </a:gs>
              <a:gs pos="100000">
                <a:schemeClr val="tx1">
                  <a:alpha val="4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918775"/>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686175"/>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27423887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A2BEB451-A2EF-499D-919D-8E4685ED8CC4}"/>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95"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Freihandform 3">
            <a:extLst>
              <a:ext uri="{FF2B5EF4-FFF2-40B4-BE49-F238E27FC236}">
                <a16:creationId xmlns="" xmlns:a16="http://schemas.microsoft.com/office/drawing/2014/main" id="{2E594BD7-3C66-4ECE-BEAA-D57B822B90D9}"/>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sp>
        <p:nvSpPr>
          <p:cNvPr id="4" name="Text Placeholder 3"/>
          <p:cNvSpPr>
            <a:spLocks noGrp="1"/>
          </p:cNvSpPr>
          <p:nvPr>
            <p:ph type="body" sz="quarter" idx="10"/>
          </p:nvPr>
        </p:nvSpPr>
        <p:spPr>
          <a:xfrm>
            <a:off x="828674" y="2840895"/>
            <a:ext cx="7488000" cy="1620000"/>
          </a:xfrm>
          <a:prstGeom prst="rect">
            <a:avLst/>
          </a:prstGeom>
        </p:spPr>
        <p:txBody>
          <a:bodyPr lIns="0" tIns="0" rIns="0" bIns="0">
            <a:normAutofit/>
          </a:bodyPr>
          <a:lstStyle>
            <a:lvl1pPr marL="0" indent="0" algn="l">
              <a:spcBef>
                <a:spcPts val="0"/>
              </a:spcBef>
              <a:buFontTx/>
              <a:buNone/>
              <a:defRPr sz="4700">
                <a:solidFill>
                  <a:schemeClr val="bg1"/>
                </a:solidFill>
                <a:latin typeface="+mn-lt"/>
              </a:defRPr>
            </a:lvl1pPr>
            <a:lvl2pPr>
              <a:defRPr sz="4800"/>
            </a:lvl2pPr>
            <a:lvl3pPr>
              <a:defRPr sz="4800"/>
            </a:lvl3pPr>
            <a:lvl4pPr>
              <a:defRPr sz="4800"/>
            </a:lvl4pPr>
            <a:lvl5pPr>
              <a:defRPr sz="4800"/>
            </a:lvl5pPr>
          </a:lstStyle>
          <a:p>
            <a:pPr lvl="0"/>
            <a:r>
              <a:rPr lang="en-US" noProof="0"/>
              <a:t>Edit Master text styles</a:t>
            </a:r>
          </a:p>
        </p:txBody>
      </p:sp>
      <p:sp>
        <p:nvSpPr>
          <p:cNvPr id="6" name="Text Placeholder 5"/>
          <p:cNvSpPr>
            <a:spLocks noGrp="1"/>
          </p:cNvSpPr>
          <p:nvPr>
            <p:ph type="body" sz="quarter" idx="11"/>
          </p:nvPr>
        </p:nvSpPr>
        <p:spPr>
          <a:xfrm>
            <a:off x="828675" y="2156895"/>
            <a:ext cx="7488238" cy="404816"/>
          </a:xfrm>
          <a:prstGeom prst="rect">
            <a:avLst/>
          </a:prstGeom>
        </p:spPr>
        <p:txBody>
          <a:bodyPr lIns="0" tIns="0" rIns="0" bIns="0" anchor="ctr">
            <a:normAutofit/>
          </a:bodyPr>
          <a:lstStyle>
            <a:lvl1pPr marL="0" indent="0">
              <a:spcBef>
                <a:spcPts val="0"/>
              </a:spcBef>
              <a:buFontTx/>
              <a:buNone/>
              <a:defRPr sz="1800">
                <a:solidFill>
                  <a:schemeClr val="bg1"/>
                </a:solidFill>
                <a:latin typeface="+mn-lt"/>
              </a:defRPr>
            </a:lvl1pPr>
          </a:lstStyle>
          <a:p>
            <a:pPr lvl="0"/>
            <a:r>
              <a:rPr lang="en-US" noProof="0"/>
              <a:t>Edit Master text styles</a:t>
            </a:r>
          </a:p>
        </p:txBody>
      </p:sp>
      <p:pic>
        <p:nvPicPr>
          <p:cNvPr id="7" name="Picture 6">
            <a:extLst>
              <a:ext uri="{FF2B5EF4-FFF2-40B4-BE49-F238E27FC236}">
                <a16:creationId xmlns="" xmlns:a16="http://schemas.microsoft.com/office/drawing/2014/main" id="{D67EE3DD-9E0B-4978-B1C4-8F6CB6532D68}"/>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8308818" y="267114"/>
            <a:ext cx="295432" cy="375569"/>
          </a:xfrm>
          <a:prstGeom prst="rect">
            <a:avLst/>
          </a:prstGeom>
          <a:ln>
            <a:noFill/>
          </a:ln>
        </p:spPr>
      </p:pic>
    </p:spTree>
    <p:extLst>
      <p:ext uri="{BB962C8B-B14F-4D97-AF65-F5344CB8AC3E}">
        <p14:creationId xmlns:p14="http://schemas.microsoft.com/office/powerpoint/2010/main" val="1165375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21415A2E-C4A5-4E76-BCDA-093B76FE546F}"/>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319"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Freihandform 3">
            <a:extLst>
              <a:ext uri="{FF2B5EF4-FFF2-40B4-BE49-F238E27FC236}">
                <a16:creationId xmlns="" xmlns:a16="http://schemas.microsoft.com/office/drawing/2014/main" id="{64D289E2-3F36-4C00-A8FE-11C673249BB4}"/>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4" name="Picture 6"/>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3942000" y="2628000"/>
            <a:ext cx="1260172" cy="1602000"/>
          </a:xfrm>
          <a:prstGeom prst="rect">
            <a:avLst/>
          </a:prstGeom>
          <a:ln>
            <a:noFill/>
          </a:ln>
        </p:spPr>
      </p:pic>
    </p:spTree>
    <p:extLst>
      <p:ext uri="{BB962C8B-B14F-4D97-AF65-F5344CB8AC3E}">
        <p14:creationId xmlns:p14="http://schemas.microsoft.com/office/powerpoint/2010/main" val="428338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ColTx" preserve="1">
  <p:cSld name="Title and 2 Column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3" name="Textplatzhalter 2"/>
          <p:cNvSpPr>
            <a:spLocks noGrp="1"/>
          </p:cNvSpPr>
          <p:nvPr>
            <p:ph type="body" sz="half" idx="1"/>
          </p:nvPr>
        </p:nvSpPr>
        <p:spPr>
          <a:xfrm>
            <a:off x="828676" y="2124077"/>
            <a:ext cx="3667125" cy="3959225"/>
          </a:xfrm>
        </p:spPr>
        <p:txBody>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platzhalter 3"/>
          <p:cNvSpPr>
            <a:spLocks noGrp="1"/>
          </p:cNvSpPr>
          <p:nvPr>
            <p:ph type="body" sz="half" idx="2"/>
          </p:nvPr>
        </p:nvSpPr>
        <p:spPr>
          <a:xfrm>
            <a:off x="4648201" y="2124077"/>
            <a:ext cx="3667125" cy="3959225"/>
          </a:xfrm>
        </p:spPr>
        <p:txBody>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1" hidden="1"/>
          <p:cNvSpPr>
            <a:spLocks noGrp="1"/>
          </p:cNvSpPr>
          <p:nvPr>
            <p:ph type="ftr" sz="quarter" idx="10"/>
            <p:custDataLst>
              <p:tags r:id="rId1"/>
            </p:custDataLst>
          </p:nvPr>
        </p:nvSpPr>
        <p:spPr/>
        <p:txBody>
          <a:bodyPr/>
          <a:lstStyle>
            <a:lvl1pPr>
              <a:defRPr/>
            </a:lvl1pPr>
          </a:lstStyle>
          <a:p>
            <a:endParaRPr/>
          </a:p>
        </p:txBody>
      </p:sp>
      <p:sp>
        <p:nvSpPr>
          <p:cNvPr id="6" name="Datumsplatzhalter 2" hidden="1"/>
          <p:cNvSpPr>
            <a:spLocks noGrp="1"/>
          </p:cNvSpPr>
          <p:nvPr>
            <p:ph type="dt" sz="half" idx="11"/>
            <p:custDataLst>
              <p:tags r:id="rId2"/>
            </p:custDataLst>
          </p:nvPr>
        </p:nvSpPr>
        <p:spPr/>
        <p:txBody>
          <a:bodyPr/>
          <a:lstStyle>
            <a:lvl1pPr>
              <a:defRPr/>
            </a:lvl1pPr>
          </a:lstStyle>
          <a:p>
            <a:fld id="{C79CFE45-3BE7-413D-8803-714B465EE6FD}" type="datetimeFigureOut">
              <a:rPr lang="en-US" smtClean="0"/>
              <a:pPr/>
              <a:t>11/8/2018</a:t>
            </a:fld>
            <a:endParaRPr/>
          </a:p>
        </p:txBody>
      </p:sp>
      <p:sp>
        <p:nvSpPr>
          <p:cNvPr id="7" name="Foliennummernplatzhalter 3" hidden="1"/>
          <p:cNvSpPr>
            <a:spLocks noGrp="1"/>
          </p:cNvSpPr>
          <p:nvPr>
            <p:ph type="sldNum" sz="quarter" idx="12"/>
            <p:custDataLst>
              <p:tags r:id="rId3"/>
            </p:custDataLst>
          </p:nvPr>
        </p:nvSpPr>
        <p:spPr/>
        <p:txBody>
          <a:bodyPr/>
          <a:lstStyle>
            <a:lvl1pPr>
              <a:defRPr/>
            </a:lvl1pPr>
          </a:lstStyle>
          <a:p>
            <a:fld id="{EAEDDFCB-3861-47B9-828A-9EE9335E6C77}" type="slidenum">
              <a:rPr smtClean="0"/>
              <a:pPr/>
              <a:t>‹#›</a:t>
            </a:fld>
            <a:endParaRPr/>
          </a:p>
        </p:txBody>
      </p:sp>
    </p:spTree>
    <p:extLst>
      <p:ext uri="{BB962C8B-B14F-4D97-AF65-F5344CB8AC3E}">
        <p14:creationId xmlns:p14="http://schemas.microsoft.com/office/powerpoint/2010/main" val="41350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and four Contents">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en-US"/>
              <a:t>Click to edit Master title style</a:t>
            </a:r>
          </a:p>
        </p:txBody>
      </p:sp>
      <p:sp>
        <p:nvSpPr>
          <p:cNvPr id="3" name="Inhaltsplatzhalter 2"/>
          <p:cNvSpPr>
            <a:spLocks noGrp="1"/>
          </p:cNvSpPr>
          <p:nvPr>
            <p:ph sz="quarter" idx="1" hasCustomPrompt="1"/>
          </p:nvPr>
        </p:nvSpPr>
        <p:spPr>
          <a:xfrm>
            <a:off x="828676" y="2124077"/>
            <a:ext cx="3667125" cy="1903413"/>
          </a:xfrm>
        </p:spPr>
        <p:txBody>
          <a:bodyPr/>
          <a:lstStyle>
            <a:lvl1pPr marL="0" indent="0">
              <a:buNone/>
              <a:defRPr sz="1200" baseline="0"/>
            </a:lvl1pPr>
            <a:lvl2pPr marL="135000" indent="0">
              <a:buNone/>
              <a:defRPr sz="1200"/>
            </a:lvl2pPr>
            <a:lvl3pPr marL="270000" indent="0">
              <a:buNone/>
              <a:defRPr sz="1200"/>
            </a:lvl3pPr>
            <a:lvl4pPr marL="405000" indent="0">
              <a:buNone/>
              <a:defRPr sz="1200"/>
            </a:lvl4pPr>
            <a:lvl5pPr marL="540000" indent="0">
              <a:buNone/>
              <a:defRPr sz="1200"/>
            </a:lvl5pPr>
          </a:lstStyle>
          <a:p>
            <a:pPr lvl="0"/>
            <a:r>
              <a:rPr lang="en-US" dirty="0"/>
              <a:t>Choose icon to add image</a:t>
            </a:r>
          </a:p>
        </p:txBody>
      </p:sp>
      <p:sp>
        <p:nvSpPr>
          <p:cNvPr id="4" name="Inhaltsplatzhalter 3"/>
          <p:cNvSpPr>
            <a:spLocks noGrp="1"/>
          </p:cNvSpPr>
          <p:nvPr>
            <p:ph sz="quarter" idx="2" hasCustomPrompt="1"/>
          </p:nvPr>
        </p:nvSpPr>
        <p:spPr>
          <a:xfrm>
            <a:off x="4648201" y="2124077"/>
            <a:ext cx="3667125" cy="1903413"/>
          </a:xfrm>
        </p:spPr>
        <p:txBody>
          <a:bodyPr/>
          <a:lstStyle>
            <a:lvl1pPr marL="0" marR="0" indent="0" algn="l" defTabSz="685800" rtl="0" eaLnBrk="1" fontAlgn="base" latinLnBrk="0" hangingPunct="1">
              <a:lnSpc>
                <a:spcPct val="100000"/>
              </a:lnSpc>
              <a:spcBef>
                <a:spcPct val="0"/>
              </a:spcBef>
              <a:spcAft>
                <a:spcPct val="0"/>
              </a:spcAft>
              <a:buClrTx/>
              <a:buSzPct val="100000"/>
              <a:buFont typeface="Calibri" pitchFamily="34" charset="0"/>
              <a:buNone/>
              <a:tabLst/>
              <a:defRPr sz="1200" baseline="0"/>
            </a:lvl1pPr>
            <a:lvl2pPr marL="135000" indent="0">
              <a:buNone/>
              <a:defRPr sz="1200"/>
            </a:lvl2pPr>
            <a:lvl3pPr marL="270000" indent="0">
              <a:buNone/>
              <a:defRPr sz="1200"/>
            </a:lvl3pPr>
            <a:lvl4pPr marL="405000" indent="0">
              <a:buNone/>
              <a:defRPr sz="1200"/>
            </a:lvl4pPr>
            <a:lvl5pPr marL="540000" indent="0">
              <a:buNone/>
              <a:defRPr sz="1200"/>
            </a:lvl5pPr>
          </a:lstStyle>
          <a:p>
            <a:pPr marL="0" marR="0" lvl="0" indent="0" algn="l" defTabSz="685800" rtl="0" eaLnBrk="1" fontAlgn="base" latinLnBrk="0" hangingPunct="1">
              <a:lnSpc>
                <a:spcPct val="100000"/>
              </a:lnSpc>
              <a:spcBef>
                <a:spcPct val="0"/>
              </a:spcBef>
              <a:spcAft>
                <a:spcPct val="0"/>
              </a:spcAft>
              <a:buClrTx/>
              <a:buSzPct val="100000"/>
              <a:buFont typeface="Calibri" pitchFamily="34" charset="0"/>
              <a:buNone/>
              <a:tabLst/>
              <a:defRPr/>
            </a:pPr>
            <a:r>
              <a:rPr lang="en-US" dirty="0"/>
              <a:t>Choose icon to add image</a:t>
            </a:r>
          </a:p>
          <a:p>
            <a:pPr lvl="0"/>
            <a:endParaRPr lang="en-US" dirty="0"/>
          </a:p>
        </p:txBody>
      </p:sp>
      <p:sp>
        <p:nvSpPr>
          <p:cNvPr id="5" name="Inhaltsplatzhalter 4"/>
          <p:cNvSpPr>
            <a:spLocks noGrp="1"/>
          </p:cNvSpPr>
          <p:nvPr>
            <p:ph sz="quarter" idx="3"/>
          </p:nvPr>
        </p:nvSpPr>
        <p:spPr>
          <a:xfrm>
            <a:off x="828676" y="4179888"/>
            <a:ext cx="3667125" cy="1903412"/>
          </a:xfrm>
        </p:spPr>
        <p:txBody>
          <a:bodyPr/>
          <a:lstStyle>
            <a:lvl1pPr marL="135000" indent="-135000">
              <a:defRPr sz="1200"/>
            </a:lvl1pPr>
            <a:lvl2pPr marL="270000" indent="-135000">
              <a:defRPr sz="1200"/>
            </a:lvl2pPr>
            <a:lvl3pPr marL="405000" indent="-135000">
              <a:defRPr sz="1200"/>
            </a:lvl3pPr>
            <a:lvl4pPr marL="540000" indent="-135000">
              <a:defRPr sz="1200"/>
            </a:lvl4pPr>
            <a:lvl5pPr marL="675000" indent="-1350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Inhaltsplatzhalter 5"/>
          <p:cNvSpPr>
            <a:spLocks noGrp="1"/>
          </p:cNvSpPr>
          <p:nvPr>
            <p:ph sz="quarter" idx="4"/>
          </p:nvPr>
        </p:nvSpPr>
        <p:spPr>
          <a:xfrm>
            <a:off x="4648201" y="4179888"/>
            <a:ext cx="3667125" cy="1903412"/>
          </a:xfrm>
        </p:spPr>
        <p:txBody>
          <a:bodyPr/>
          <a:lstStyle>
            <a:lvl1pPr marL="135000" indent="-135000">
              <a:defRPr sz="1200"/>
            </a:lvl1pPr>
            <a:lvl2pPr marL="270000" indent="-135000">
              <a:defRPr sz="1200"/>
            </a:lvl2pPr>
            <a:lvl3pPr marL="405000" indent="-135000">
              <a:defRPr sz="1200"/>
            </a:lvl3pPr>
            <a:lvl4pPr marL="540000" indent="-135000">
              <a:defRPr sz="1200"/>
            </a:lvl4pPr>
            <a:lvl5pPr marL="675000" indent="-1350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ußzeilenplatzhalter 1" hidden="1"/>
          <p:cNvSpPr>
            <a:spLocks noGrp="1"/>
          </p:cNvSpPr>
          <p:nvPr>
            <p:ph type="ftr" sz="quarter" idx="10"/>
            <p:custDataLst>
              <p:tags r:id="rId1"/>
            </p:custDataLst>
          </p:nvPr>
        </p:nvSpPr>
        <p:spPr/>
        <p:txBody>
          <a:bodyPr/>
          <a:lstStyle>
            <a:lvl1pPr>
              <a:defRPr/>
            </a:lvl1pPr>
          </a:lstStyle>
          <a:p>
            <a:endParaRPr/>
          </a:p>
        </p:txBody>
      </p:sp>
      <p:sp>
        <p:nvSpPr>
          <p:cNvPr id="8" name="Datumsplatzhalter 2" hidden="1"/>
          <p:cNvSpPr>
            <a:spLocks noGrp="1"/>
          </p:cNvSpPr>
          <p:nvPr>
            <p:ph type="dt" sz="half" idx="11"/>
            <p:custDataLst>
              <p:tags r:id="rId2"/>
            </p:custDataLst>
          </p:nvPr>
        </p:nvSpPr>
        <p:spPr/>
        <p:txBody>
          <a:bodyPr/>
          <a:lstStyle>
            <a:lvl1pPr>
              <a:defRPr/>
            </a:lvl1pPr>
          </a:lstStyle>
          <a:p>
            <a:fld id="{C79CFE45-3BE7-413D-8803-714B465EE6FD}" type="datetimeFigureOut">
              <a:rPr lang="en-US" smtClean="0"/>
              <a:pPr/>
              <a:t>11/8/2018</a:t>
            </a:fld>
            <a:endParaRPr/>
          </a:p>
        </p:txBody>
      </p:sp>
      <p:sp>
        <p:nvSpPr>
          <p:cNvPr id="9" name="Foliennummernplatzhalter 3" hidden="1"/>
          <p:cNvSpPr>
            <a:spLocks noGrp="1"/>
          </p:cNvSpPr>
          <p:nvPr>
            <p:ph type="sldNum" sz="quarter" idx="12"/>
            <p:custDataLst>
              <p:tags r:id="rId3"/>
            </p:custDataLst>
          </p:nvPr>
        </p:nvSpPr>
        <p:spPr/>
        <p:txBody>
          <a:bodyPr/>
          <a:lstStyle>
            <a:lvl1pPr>
              <a:defRPr/>
            </a:lvl1pPr>
          </a:lstStyle>
          <a:p>
            <a:fld id="{EAEDDFCB-3861-47B9-828A-9EE9335E6C77}" type="slidenum">
              <a:rPr smtClean="0"/>
              <a:pPr/>
              <a:t>‹#›</a:t>
            </a:fld>
            <a:endParaRPr/>
          </a:p>
        </p:txBody>
      </p:sp>
    </p:spTree>
    <p:extLst>
      <p:ext uri="{BB962C8B-B14F-4D97-AF65-F5344CB8AC3E}">
        <p14:creationId xmlns:p14="http://schemas.microsoft.com/office/powerpoint/2010/main" val="3921829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p>
        </p:txBody>
      </p:sp>
      <p:sp>
        <p:nvSpPr>
          <p:cNvPr id="3" name="Textplatzhalter 2"/>
          <p:cNvSpPr>
            <a:spLocks noGrp="1"/>
          </p:cNvSpPr>
          <p:nvPr>
            <p:ph type="body" sz="half" idx="1"/>
          </p:nvPr>
        </p:nvSpPr>
        <p:spPr>
          <a:xfrm>
            <a:off x="828676" y="2124077"/>
            <a:ext cx="3667125" cy="3959225"/>
          </a:xfrm>
        </p:spPr>
        <p:txBody>
          <a:bodyPr/>
          <a:lstStyle>
            <a:lvl1pPr marL="135000" indent="-135000">
              <a:defRPr sz="1200"/>
            </a:lvl1pPr>
            <a:lvl2pPr marL="270000" indent="-135000">
              <a:defRPr sz="1200"/>
            </a:lvl2pPr>
            <a:lvl3pPr marL="405000" indent="-135000">
              <a:defRPr sz="1200"/>
            </a:lvl3pPr>
            <a:lvl4pPr marL="540000" indent="-135000">
              <a:defRPr sz="1200"/>
            </a:lvl4pPr>
            <a:lvl5pPr marL="675000" indent="-1350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p:cNvSpPr>
            <a:spLocks noGrp="1"/>
          </p:cNvSpPr>
          <p:nvPr>
            <p:ph sz="half" idx="2" hasCustomPrompt="1"/>
          </p:nvPr>
        </p:nvSpPr>
        <p:spPr>
          <a:xfrm>
            <a:off x="4648201" y="2124077"/>
            <a:ext cx="3667125" cy="3959225"/>
          </a:xfrm>
        </p:spPr>
        <p:txBody>
          <a:bodyPr/>
          <a:lstStyle>
            <a:lvl1pPr marL="0" marR="0" indent="0" algn="l" defTabSz="685800" rtl="0" eaLnBrk="1" fontAlgn="base" latinLnBrk="0" hangingPunct="1">
              <a:lnSpc>
                <a:spcPct val="100000"/>
              </a:lnSpc>
              <a:spcBef>
                <a:spcPct val="0"/>
              </a:spcBef>
              <a:spcAft>
                <a:spcPct val="0"/>
              </a:spcAft>
              <a:buClrTx/>
              <a:buSzPct val="100000"/>
              <a:buFont typeface="Calibri" pitchFamily="34" charset="0"/>
              <a:buNone/>
              <a:tabLst/>
              <a:defRPr sz="1200" baseline="0"/>
            </a:lvl1pPr>
            <a:lvl2pPr marL="135000" indent="0">
              <a:buNone/>
              <a:defRPr sz="1200"/>
            </a:lvl2pPr>
            <a:lvl3pPr marL="270000" indent="0">
              <a:buNone/>
              <a:defRPr sz="1200"/>
            </a:lvl3pPr>
            <a:lvl4pPr marL="405000" indent="0">
              <a:buNone/>
              <a:defRPr sz="1200"/>
            </a:lvl4pPr>
            <a:lvl5pPr marL="540000" indent="0">
              <a:buNone/>
              <a:defRPr sz="1200"/>
            </a:lvl5pPr>
          </a:lstStyle>
          <a:p>
            <a:pPr lvl="0"/>
            <a:r>
              <a:rPr lang="en-US" dirty="0"/>
              <a:t>Choose icon to add image</a:t>
            </a:r>
          </a:p>
        </p:txBody>
      </p:sp>
      <p:sp>
        <p:nvSpPr>
          <p:cNvPr id="5" name="Fußzeilenplatzhalter 1" hidden="1"/>
          <p:cNvSpPr>
            <a:spLocks noGrp="1"/>
          </p:cNvSpPr>
          <p:nvPr>
            <p:ph type="ftr" sz="quarter" idx="10"/>
            <p:custDataLst>
              <p:tags r:id="rId1"/>
            </p:custDataLst>
          </p:nvPr>
        </p:nvSpPr>
        <p:spPr/>
        <p:txBody>
          <a:bodyPr/>
          <a:lstStyle>
            <a:lvl1pPr>
              <a:defRPr/>
            </a:lvl1pPr>
          </a:lstStyle>
          <a:p>
            <a:endParaRPr/>
          </a:p>
        </p:txBody>
      </p:sp>
      <p:sp>
        <p:nvSpPr>
          <p:cNvPr id="6" name="Datumsplatzhalter 2" hidden="1"/>
          <p:cNvSpPr>
            <a:spLocks noGrp="1"/>
          </p:cNvSpPr>
          <p:nvPr>
            <p:ph type="dt" sz="half" idx="11"/>
            <p:custDataLst>
              <p:tags r:id="rId2"/>
            </p:custDataLst>
          </p:nvPr>
        </p:nvSpPr>
        <p:spPr/>
        <p:txBody>
          <a:bodyPr/>
          <a:lstStyle>
            <a:lvl1pPr>
              <a:defRPr/>
            </a:lvl1pPr>
          </a:lstStyle>
          <a:p>
            <a:fld id="{C79CFE45-3BE7-413D-8803-714B465EE6FD}" type="datetimeFigureOut">
              <a:rPr lang="en-US" smtClean="0"/>
              <a:pPr/>
              <a:t>11/8/2018</a:t>
            </a:fld>
            <a:endParaRPr/>
          </a:p>
        </p:txBody>
      </p:sp>
      <p:sp>
        <p:nvSpPr>
          <p:cNvPr id="7" name="Foliennummernplatzhalter 3" hidden="1"/>
          <p:cNvSpPr>
            <a:spLocks noGrp="1"/>
          </p:cNvSpPr>
          <p:nvPr>
            <p:ph type="sldNum" sz="quarter" idx="12"/>
            <p:custDataLst>
              <p:tags r:id="rId3"/>
            </p:custDataLst>
          </p:nvPr>
        </p:nvSpPr>
        <p:spPr/>
        <p:txBody>
          <a:bodyPr/>
          <a:lstStyle>
            <a:lvl1pPr>
              <a:defRPr/>
            </a:lvl1pPr>
          </a:lstStyle>
          <a:p>
            <a:fld id="{EAEDDFCB-3861-47B9-828A-9EE9335E6C77}" type="slidenum">
              <a:rPr smtClean="0"/>
              <a:pPr/>
              <a:t>‹#›</a:t>
            </a:fld>
            <a:endParaRPr/>
          </a:p>
        </p:txBody>
      </p:sp>
    </p:spTree>
    <p:extLst>
      <p:ext uri="{BB962C8B-B14F-4D97-AF65-F5344CB8AC3E}">
        <p14:creationId xmlns:p14="http://schemas.microsoft.com/office/powerpoint/2010/main" val="6879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_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ext uri="{D42A27DB-BD31-4B8C-83A1-F6EECF244321}">
                <p14:modId xmlns:p14="http://schemas.microsoft.com/office/powerpoint/2010/main" val="4229302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628"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6">
            <a:extLst>
              <a:ext uri="{FF2B5EF4-FFF2-40B4-BE49-F238E27FC236}">
                <a16:creationId xmlns="" xmlns:a16="http://schemas.microsoft.com/office/drawing/2014/main" id="{1523B1BD-D2A8-4226-8735-3CB460159B6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5854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3528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36814964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828676" y="2124077"/>
            <a:ext cx="3667125" cy="3959225"/>
          </a:xfrm>
        </p:spPr>
        <p:txBody>
          <a:bodyPr/>
          <a:lstStyle>
            <a:lvl1pPr marL="0" indent="0">
              <a:buNone/>
              <a:defRPr/>
            </a:lvl1pPr>
            <a:lvl2pPr marL="161925" indent="0">
              <a:buNone/>
              <a:defRPr/>
            </a:lvl2pPr>
            <a:lvl3pPr marL="323850" indent="0">
              <a:buNone/>
              <a:defRPr/>
            </a:lvl3pPr>
            <a:lvl4pPr marL="485775" indent="0">
              <a:buNone/>
              <a:defRPr/>
            </a:lvl4pPr>
            <a:lvl5pPr marL="647700" indent="0">
              <a:buNone/>
              <a:defRPr/>
            </a:lvl5pPr>
          </a:lstStyle>
          <a:p>
            <a:pPr lvl="0"/>
            <a:r>
              <a:rPr lang="en-US"/>
              <a:t>Choose icon to add image</a:t>
            </a:r>
            <a:endParaRPr lang="en-US" dirty="0"/>
          </a:p>
        </p:txBody>
      </p:sp>
      <p:sp>
        <p:nvSpPr>
          <p:cNvPr id="4" name="Text Placeholder 3"/>
          <p:cNvSpPr>
            <a:spLocks noGrp="1"/>
          </p:cNvSpPr>
          <p:nvPr>
            <p:ph type="body" sz="half" idx="2"/>
          </p:nvPr>
        </p:nvSpPr>
        <p:spPr>
          <a:xfrm>
            <a:off x="4648201" y="2124077"/>
            <a:ext cx="3667125" cy="395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0"/>
          </p:nvPr>
        </p:nvSpPr>
        <p:spPr/>
        <p:txBody>
          <a:bodyPr/>
          <a:lstStyle/>
          <a:p>
            <a:fld id="{3F160DD1-E543-44D2-9C56-1A9111BCA80D}" type="slidenum">
              <a:rPr smtClean="0"/>
              <a:pPr/>
              <a:t>‹#›</a:t>
            </a:fld>
            <a:endParaRPr/>
          </a:p>
        </p:txBody>
      </p:sp>
      <p:sp>
        <p:nvSpPr>
          <p:cNvPr id="6" name="Date Placeholder 5"/>
          <p:cNvSpPr>
            <a:spLocks noGrp="1"/>
          </p:cNvSpPr>
          <p:nvPr>
            <p:ph type="dt" sz="half" idx="11"/>
          </p:nvPr>
        </p:nvSpPr>
        <p:spPr/>
        <p:txBody>
          <a:bodyPr/>
          <a:lstStyle/>
          <a:p>
            <a:fld id="{515A95B5-F908-4BC9-9700-C7F9EDF4F4BB}" type="datetimeFigureOut">
              <a:rPr lang="en-US" smtClean="0"/>
              <a:pPr/>
              <a:t>11/8/2018</a:t>
            </a:fld>
            <a:endParaRPr/>
          </a:p>
        </p:txBody>
      </p:sp>
      <p:sp>
        <p:nvSpPr>
          <p:cNvPr id="7" name="Footer Placeholder 6"/>
          <p:cNvSpPr>
            <a:spLocks noGrp="1"/>
          </p:cNvSpPr>
          <p:nvPr>
            <p:ph type="ftr" sz="quarter" idx="12"/>
          </p:nvPr>
        </p:nvSpPr>
        <p:spPr/>
        <p:txBody>
          <a:bodyPr/>
          <a:lstStyle/>
          <a:p>
            <a:endParaRPr/>
          </a:p>
        </p:txBody>
      </p:sp>
    </p:spTree>
    <p:extLst>
      <p:ext uri="{BB962C8B-B14F-4D97-AF65-F5344CB8AC3E}">
        <p14:creationId xmlns:p14="http://schemas.microsoft.com/office/powerpoint/2010/main" val="217175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 name="Slide Number Placeholder 5" hidden="1"/>
          <p:cNvSpPr>
            <a:spLocks noGrp="1"/>
          </p:cNvSpPr>
          <p:nvPr>
            <p:ph type="sldNum" sz="quarter" idx="12"/>
            <p:custDataLst>
              <p:tags r:id="rId1"/>
            </p:custDataLst>
          </p:nvPr>
        </p:nvSpPr>
        <p:spPr>
          <a:xfrm>
            <a:off x="209550" y="6464300"/>
            <a:ext cx="508000" cy="18415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a:defRPr>
                <a:solidFill>
                  <a:srgbClr val="FFFFFF"/>
                </a:solidFill>
              </a:defRPr>
            </a:lvl1pPr>
          </a:lstStyle>
          <a:p>
            <a:fld id="{EAEDDFCB-3861-47B9-828A-9EE9335E6C77}" type="slidenum">
              <a:rPr smtClean="0"/>
              <a:pPr/>
              <a:t>‹#›</a:t>
            </a:fld>
            <a:endParaRPr/>
          </a:p>
        </p:txBody>
      </p:sp>
      <p:sp>
        <p:nvSpPr>
          <p:cNvPr id="7" name="Date Placeholder 6" hidden="1"/>
          <p:cNvSpPr>
            <a:spLocks noGrp="1"/>
          </p:cNvSpPr>
          <p:nvPr>
            <p:ph type="dt" sz="half" idx="13"/>
            <p:custDataLst>
              <p:tags r:id="rId2"/>
            </p:custDataLst>
          </p:nvPr>
        </p:nvSpPr>
        <p:spPr>
          <a:xfrm>
            <a:off x="1587500" y="6502400"/>
            <a:ext cx="3937000" cy="139700"/>
          </a:xfrm>
          <a:prstGeom prst="rect">
            <a:avLst/>
          </a:prstGeom>
          <a:ln w="0"/>
          <a:effectLst/>
          <a:extLst>
            <a:ext uri="{53640926-AAD7-44D8-BBD7-CCE9431645EC}">
              <a14:shadowObscured xmlns:a14="http://schemas.microsoft.com/office/drawing/2010/main"/>
            </a:ext>
          </a:extLst>
        </p:spPr>
        <p:txBody>
          <a:bodyPr wrap="square" lIns="0" tIns="0" rIns="0" bIns="0"/>
          <a:lstStyle>
            <a:lvl1pPr>
              <a:defRPr>
                <a:solidFill>
                  <a:srgbClr val="FFFFFF"/>
                </a:solidFill>
              </a:defRPr>
            </a:lvl1pPr>
          </a:lstStyle>
          <a:p>
            <a:endParaRPr/>
          </a:p>
        </p:txBody>
      </p:sp>
      <p:sp>
        <p:nvSpPr>
          <p:cNvPr id="5" name="Footer Placeholder 4" hidden="1"/>
          <p:cNvSpPr>
            <a:spLocks noGrp="1"/>
          </p:cNvSpPr>
          <p:nvPr>
            <p:ph type="ftr" sz="quarter" idx="11"/>
            <p:custDataLst>
              <p:tags r:id="rId3"/>
            </p:custDataLst>
          </p:nvPr>
        </p:nvSpPr>
        <p:spPr>
          <a:xfrm>
            <a:off x="825500" y="6502400"/>
            <a:ext cx="762000" cy="1397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b"/>
          <a:lstStyle>
            <a:lvl1pPr>
              <a:defRPr>
                <a:solidFill>
                  <a:srgbClr val="FFFFFF"/>
                </a:solidFill>
              </a:defRPr>
            </a:lvl1pPr>
          </a:lstStyle>
          <a:p>
            <a:endParaRPr/>
          </a:p>
        </p:txBody>
      </p:sp>
      <p:sp>
        <p:nvSpPr>
          <p:cNvPr id="3" name="Subtitle 2" hidden="1"/>
          <p:cNvSpPr>
            <a:spLocks noGrp="1"/>
          </p:cNvSpPr>
          <p:nvPr>
            <p:ph type="subTitle" idx="1"/>
            <p:custDataLst>
              <p:tags r:id="rId4"/>
            </p:custDataLst>
          </p:nvPr>
        </p:nvSpPr>
        <p:spPr>
          <a:xfrm>
            <a:off x="825500" y="6350000"/>
            <a:ext cx="762000" cy="1397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marL="0" indent="0" algn="l">
              <a:buClrTx/>
              <a:buSzPct val="100000"/>
              <a:buFontTx/>
              <a:buNone/>
              <a:defRPr sz="1350" b="0" i="0" u="none">
                <a:solidFill>
                  <a:srgbClr val="FFFFFF"/>
                </a:solidFill>
                <a:latin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 name="Title 1"/>
          <p:cNvSpPr>
            <a:spLocks noGrp="1"/>
          </p:cNvSpPr>
          <p:nvPr>
            <p:ph type="ctrTitle"/>
            <p:custDataLst>
              <p:tags r:id="rId5"/>
            </p:custDataLst>
          </p:nvPr>
        </p:nvSpPr>
        <p:spPr>
          <a:xfrm>
            <a:off x="828003" y="2052005"/>
            <a:ext cx="7487996" cy="1619999"/>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spcBef>
                <a:spcPts val="0"/>
              </a:spcBef>
              <a:spcAft>
                <a:spcPts val="0"/>
              </a:spcAft>
              <a:buFontTx/>
              <a:buNone/>
              <a:defRPr sz="3600">
                <a:solidFill>
                  <a:srgbClr val="FFFFFF"/>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66009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87500" y="6502400"/>
            <a:ext cx="3937000" cy="139700"/>
          </a:xfrm>
          <a:prstGeom prst="rect">
            <a:avLst/>
          </a:prstGeom>
        </p:spPr>
        <p:txBody>
          <a:bodyPr/>
          <a:lstStyle/>
          <a:p>
            <a:fld id="{9A0FECB5-BC26-49FF-8503-106B1BFA8FE2}" type="datetimeFigureOut">
              <a:rPr lang="en-US" smtClean="0"/>
              <a:pPr/>
              <a:t>11/8/2018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AEDDFCB-3861-47B9-828A-9EE9335E6C77}" type="slidenum">
              <a:rPr smtClean="0"/>
              <a:pPr/>
              <a:t>‹#›</a:t>
            </a:fld>
            <a:endParaRPr/>
          </a:p>
        </p:txBody>
      </p:sp>
    </p:spTree>
    <p:extLst>
      <p:ext uri="{BB962C8B-B14F-4D97-AF65-F5344CB8AC3E}">
        <p14:creationId xmlns:p14="http://schemas.microsoft.com/office/powerpoint/2010/main" val="3688986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ivider white">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828675" y="457200"/>
            <a:ext cx="7488238" cy="404816"/>
          </a:xfrm>
          <a:prstGeom prst="rect">
            <a:avLst/>
          </a:prstGeom>
        </p:spPr>
        <p:txBody>
          <a:bodyPr lIns="0" tIns="0" rIns="0" bIns="0"/>
          <a:lstStyle>
            <a:lvl1pPr marL="0" indent="0">
              <a:spcBef>
                <a:spcPts val="0"/>
              </a:spcBef>
              <a:buFontTx/>
              <a:buNone/>
              <a:defRPr sz="1800">
                <a:solidFill>
                  <a:schemeClr val="tx1"/>
                </a:solidFill>
              </a:defRPr>
            </a:lvl1pPr>
          </a:lstStyle>
          <a:p>
            <a:pPr lvl="0"/>
            <a:r>
              <a:rPr lang="de-DE" dirty="0"/>
              <a:t>Click to add title</a:t>
            </a:r>
          </a:p>
        </p:txBody>
      </p:sp>
      <p:sp>
        <p:nvSpPr>
          <p:cNvPr id="2" name="Slide Number Placeholder 1"/>
          <p:cNvSpPr>
            <a:spLocks noGrp="1"/>
          </p:cNvSpPr>
          <p:nvPr>
            <p:ph type="sldNum" sz="quarter" idx="12"/>
          </p:nvPr>
        </p:nvSpPr>
        <p:spPr/>
        <p:txBody>
          <a:bodyPr/>
          <a:lstStyle/>
          <a:p>
            <a:fld id="{EC8F64F8-B800-4433-8A3F-20B4C55743D5}" type="slidenum">
              <a:rPr smtClean="0"/>
              <a:pPr/>
              <a:t>‹#›</a:t>
            </a:fld>
            <a:endParaRPr/>
          </a:p>
        </p:txBody>
      </p:sp>
      <p:sp>
        <p:nvSpPr>
          <p:cNvPr id="3" name="Date Placeholder 2"/>
          <p:cNvSpPr>
            <a:spLocks noGrp="1"/>
          </p:cNvSpPr>
          <p:nvPr>
            <p:ph type="dt" sz="half" idx="13"/>
          </p:nvPr>
        </p:nvSpPr>
        <p:spPr/>
        <p:txBody>
          <a:bodyPr/>
          <a:lstStyle/>
          <a:p>
            <a:fld id="{79F0AB1E-675E-4995-BFC9-79C2DA724273}" type="datetimeFigureOut">
              <a:rPr lang="en-US" smtClean="0"/>
              <a:pPr/>
              <a:t>11/8/2018</a:t>
            </a:fld>
            <a:endParaRPr/>
          </a:p>
        </p:txBody>
      </p:sp>
      <p:sp>
        <p:nvSpPr>
          <p:cNvPr id="4" name="Footer Placeholder 3"/>
          <p:cNvSpPr>
            <a:spLocks noGrp="1"/>
          </p:cNvSpPr>
          <p:nvPr>
            <p:ph type="ftr" sz="quarter" idx="14"/>
          </p:nvPr>
        </p:nvSpPr>
        <p:spPr/>
        <p:txBody>
          <a:bodyPr/>
          <a:lstStyle/>
          <a:p>
            <a:endParaRPr/>
          </a:p>
        </p:txBody>
      </p:sp>
    </p:spTree>
    <p:extLst>
      <p:ext uri="{BB962C8B-B14F-4D97-AF65-F5344CB8AC3E}">
        <p14:creationId xmlns:p14="http://schemas.microsoft.com/office/powerpoint/2010/main" val="1970219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endParaRPr/>
          </a:p>
        </p:txBody>
      </p:sp>
      <p:sp>
        <p:nvSpPr>
          <p:cNvPr id="5" name="Date Placeholder 4"/>
          <p:cNvSpPr>
            <a:spLocks noGrp="1"/>
          </p:cNvSpPr>
          <p:nvPr>
            <p:ph type="dt" sz="half" idx="11"/>
          </p:nvPr>
        </p:nvSpPr>
        <p:spPr/>
        <p:txBody>
          <a:bodyPr/>
          <a:lstStyle/>
          <a:p>
            <a:fld id="{C79CFE45-3BE7-413D-8803-714B465EE6FD}" type="datetimeFigureOut">
              <a:rPr lang="en-US" smtClean="0"/>
              <a:pPr/>
              <a:t>11/8/2018</a:t>
            </a:fld>
            <a:endParaRPr/>
          </a:p>
        </p:txBody>
      </p:sp>
      <p:sp>
        <p:nvSpPr>
          <p:cNvPr id="6" name="Slide Number Placeholder 5"/>
          <p:cNvSpPr>
            <a:spLocks noGrp="1"/>
          </p:cNvSpPr>
          <p:nvPr>
            <p:ph type="sldNum" sz="quarter" idx="12"/>
          </p:nvPr>
        </p:nvSpPr>
        <p:spPr/>
        <p:txBody>
          <a:bodyPr/>
          <a:lstStyle/>
          <a:p>
            <a:fld id="{EAEDDFCB-3861-47B9-828A-9EE9335E6C77}" type="slidenum">
              <a:rPr smtClean="0"/>
              <a:pPr/>
              <a:t>‹#›</a:t>
            </a:fld>
            <a:endParaRPr/>
          </a:p>
        </p:txBody>
      </p:sp>
    </p:spTree>
    <p:extLst>
      <p:ext uri="{BB962C8B-B14F-4D97-AF65-F5344CB8AC3E}">
        <p14:creationId xmlns:p14="http://schemas.microsoft.com/office/powerpoint/2010/main" val="3386489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Page_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ext uri="{D42A27DB-BD31-4B8C-83A1-F6EECF244321}">
                <p14:modId xmlns:p14="http://schemas.microsoft.com/office/powerpoint/2010/main" val="15886050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676"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Placeholder 11">
            <a:extLst>
              <a:ext uri="{FF2B5EF4-FFF2-40B4-BE49-F238E27FC236}">
                <a16:creationId xmlns="" xmlns:a16="http://schemas.microsoft.com/office/drawing/2014/main" id="{A013D7BF-1AEB-4470-A3CA-201B5ECB21D7}"/>
              </a:ext>
            </a:extLst>
          </p:cNvPr>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7" name="Rectangle 16">
            <a:extLst>
              <a:ext uri="{FF2B5EF4-FFF2-40B4-BE49-F238E27FC236}">
                <a16:creationId xmlns="" xmlns:a16="http://schemas.microsoft.com/office/drawing/2014/main" id="{615F2552-07A9-4D98-ABDC-0B74893B529A}"/>
              </a:ext>
            </a:extLst>
          </p:cNvPr>
          <p:cNvSpPr/>
          <p:nvPr userDrawn="1"/>
        </p:nvSpPr>
        <p:spPr>
          <a:xfrm>
            <a:off x="203201" y="115747"/>
            <a:ext cx="6615610" cy="5984607"/>
          </a:xfrm>
          <a:prstGeom prst="rect">
            <a:avLst/>
          </a:prstGeom>
          <a:gradFill>
            <a:gsLst>
              <a:gs pos="38000">
                <a:schemeClr val="tx1">
                  <a:alpha val="0"/>
                </a:schemeClr>
              </a:gs>
              <a:gs pos="100000">
                <a:schemeClr val="tx1">
                  <a:alpha val="4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1128075"/>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1895475"/>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51165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Page_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305F3BA2-B27F-4D6D-85C6-0EB92E2D65FF}"/>
              </a:ext>
            </a:extLst>
          </p:cNvPr>
          <p:cNvGraphicFramePr>
            <a:graphicFrameLocks noChangeAspect="1"/>
          </p:cNvGraphicFramePr>
          <p:nvPr userDrawn="1">
            <p:custDataLst>
              <p:tags r:id="rId2"/>
            </p:custDataLst>
            <p:extLst>
              <p:ext uri="{D42A27DB-BD31-4B8C-83A1-F6EECF244321}">
                <p14:modId xmlns:p14="http://schemas.microsoft.com/office/powerpoint/2010/main" val="5771370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700"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2">
            <a:extLst>
              <a:ext uri="{FF2B5EF4-FFF2-40B4-BE49-F238E27FC236}">
                <a16:creationId xmlns="" xmlns:a16="http://schemas.microsoft.com/office/drawing/2014/main" id="{F250C648-F8D1-4486-A87D-EC545E231E7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25" name="Picture 24">
            <a:extLst>
              <a:ext uri="{FF2B5EF4-FFF2-40B4-BE49-F238E27FC236}">
                <a16:creationId xmlns="" xmlns:a16="http://schemas.microsoft.com/office/drawing/2014/main" id="{37E43A3C-C4C6-45FE-AF3B-69E1FA11406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3"/>
          <p:cNvSpPr>
            <a:spLocks noGrp="1"/>
          </p:cNvSpPr>
          <p:nvPr userDrawn="1">
            <p:ph type="body" sz="quarter" idx="11" hasCustomPrompt="1"/>
          </p:nvPr>
        </p:nvSpPr>
        <p:spPr>
          <a:xfrm>
            <a:off x="828000" y="4469995"/>
            <a:ext cx="4320000" cy="276999"/>
          </a:xfrm>
          <a:prstGeom prst="rect">
            <a:avLst/>
          </a:prstGeom>
        </p:spPr>
        <p:txBody>
          <a:bodyPr lIns="0" tIns="0" rIns="0" bIns="0" anchor="ctr">
            <a:spAutoFit/>
          </a:bodyPr>
          <a:lstStyle>
            <a:lvl1pPr marL="0" indent="0">
              <a:spcBef>
                <a:spcPts val="0"/>
              </a:spcBef>
              <a:buFontTx/>
              <a:buNone/>
              <a:defRPr sz="1800"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828000" y="4802747"/>
            <a:ext cx="4320000" cy="276999"/>
          </a:xfrm>
          <a:prstGeom prst="rect">
            <a:avLst/>
          </a:prstGeom>
        </p:spPr>
        <p:txBody>
          <a:bodyPr lIns="0" tIns="0" rIns="0" bIns="0" anchor="ctr">
            <a:spAutoFit/>
          </a:bodyPr>
          <a:lstStyle>
            <a:lvl1pPr marL="0" indent="0">
              <a:spcBef>
                <a:spcPts val="0"/>
              </a:spcBef>
              <a:buFontTx/>
              <a:buNone/>
              <a:defRPr sz="1800"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828000" y="5135500"/>
            <a:ext cx="4320000" cy="276999"/>
          </a:xfrm>
          <a:prstGeom prst="rect">
            <a:avLst/>
          </a:prstGeom>
        </p:spPr>
        <p:txBody>
          <a:bodyPr lIns="0" tIns="0" rIns="0" bIns="0" anchor="ctr">
            <a:spAutoFit/>
          </a:bodyPr>
          <a:lstStyle>
            <a:lvl1pPr marL="0" marR="0" indent="0" algn="l" defTabSz="914400" rtl="0" eaLnBrk="1" fontAlgn="auto" latinLnBrk="0" hangingPunct="1">
              <a:lnSpc>
                <a:spcPct val="100000"/>
              </a:lnSpc>
              <a:spcBef>
                <a:spcPct val="20000"/>
              </a:spcBef>
              <a:spcAft>
                <a:spcPts val="0"/>
              </a:spcAft>
              <a:buClrTx/>
              <a:buSzTx/>
              <a:buFontTx/>
              <a:buNone/>
              <a:tabLst/>
              <a:defRPr sz="1800" b="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828674" y="2890200"/>
            <a:ext cx="5848351" cy="767400"/>
          </a:xfrm>
          <a:prstGeom prst="rect">
            <a:avLst/>
          </a:prstGeom>
        </p:spPr>
        <p:txBody>
          <a:bodyPr lIns="0" tIns="0" rIns="0" bIns="0">
            <a:normAutofit/>
          </a:bodyPr>
          <a:lstStyle>
            <a:lvl1pPr marL="0" indent="0" algn="l">
              <a:lnSpc>
                <a:spcPct val="100000"/>
              </a:lnSpc>
              <a:spcBef>
                <a:spcPts val="0"/>
              </a:spcBef>
              <a:buFontTx/>
              <a:buNone/>
              <a:defRPr sz="4700" baseline="0">
                <a:solidFill>
                  <a:schemeClr val="bg1"/>
                </a:solidFill>
                <a:latin typeface="+mj-lt"/>
              </a:defRPr>
            </a:lvl1pPr>
            <a:lvl2pPr>
              <a:defRPr sz="4800"/>
            </a:lvl2pPr>
            <a:lvl3pPr>
              <a:defRPr sz="4800"/>
            </a:lvl3pPr>
            <a:lvl4pPr>
              <a:defRPr sz="4800"/>
            </a:lvl4pPr>
            <a:lvl5pPr>
              <a:defRPr sz="48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828674" y="3657600"/>
            <a:ext cx="5848351" cy="609600"/>
          </a:xfrm>
          <a:prstGeom prst="rect">
            <a:avLst/>
          </a:prstGeom>
        </p:spPr>
        <p:txBody>
          <a:bodyPr lIns="0" tIns="0" rIns="0" bIns="0">
            <a:normAutofit/>
          </a:bodyPr>
          <a:lstStyle>
            <a:lvl1pPr marL="0" indent="0" algn="l">
              <a:lnSpc>
                <a:spcPct val="100000"/>
              </a:lnSpc>
              <a:spcBef>
                <a:spcPts val="0"/>
              </a:spcBef>
              <a:buFontTx/>
              <a:buNone/>
              <a:defRPr sz="2900" b="0" i="0" baseline="0">
                <a:solidFill>
                  <a:schemeClr val="bg1"/>
                </a:solidFill>
                <a:latin typeface="+mj-lt"/>
              </a:defRPr>
            </a:lvl1pPr>
            <a:lvl2pPr>
              <a:defRPr sz="4800"/>
            </a:lvl2pPr>
            <a:lvl3pPr>
              <a:defRPr sz="4800"/>
            </a:lvl3pPr>
            <a:lvl4pPr>
              <a:defRPr sz="4800"/>
            </a:lvl4pPr>
            <a:lvl5pPr>
              <a:defRPr sz="4800"/>
            </a:lvl5pPr>
          </a:lstStyle>
          <a:p>
            <a:pPr lvl="0"/>
            <a:r>
              <a:rPr lang="en-US" noProof="0" dirty="0"/>
              <a:t>Subtitle 29pt</a:t>
            </a:r>
          </a:p>
        </p:txBody>
      </p:sp>
      <p:pic>
        <p:nvPicPr>
          <p:cNvPr id="12" name="Picture 7">
            <a:extLst>
              <a:ext uri="{FF2B5EF4-FFF2-40B4-BE49-F238E27FC236}">
                <a16:creationId xmlns="" xmlns:a16="http://schemas.microsoft.com/office/drawing/2014/main" id="{6BF1E557-7B5F-421D-9F02-05F0EBCCDB8F}"/>
              </a:ext>
            </a:extLst>
          </p:cNvPr>
          <p:cNvPicPr>
            <a:picLocks/>
          </p:cNvPicPr>
          <p:nvPr userDrawn="1">
            <p:custDataLst>
              <p:tags r:id="rId3"/>
            </p:custDataLst>
          </p:nvPr>
        </p:nvPicPr>
        <p:blipFill>
          <a:blip r:embed="rId9" cstate="screen">
            <a:extLst>
              <a:ext uri="{28A0092B-C50C-407E-A947-70E740481C1C}">
                <a14:useLocalDpi xmlns:a14="http://schemas.microsoft.com/office/drawing/2010/main"/>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3" name="Picture 9">
            <a:extLst>
              <a:ext uri="{FF2B5EF4-FFF2-40B4-BE49-F238E27FC236}">
                <a16:creationId xmlns="" xmlns:a16="http://schemas.microsoft.com/office/drawing/2014/main" id="{E02C6AC9-48CB-4C51-9076-42FA1D9C3E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377540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 xmlns:a16="http://schemas.microsoft.com/office/drawing/2014/main" id="{A2BEB451-A2EF-499D-919D-8E4685ED8CC4}"/>
              </a:ext>
            </a:extLst>
          </p:cNvPr>
          <p:cNvGraphicFramePr>
            <a:graphicFrameLocks noChangeAspect="1"/>
          </p:cNvGraphicFramePr>
          <p:nvPr userDrawn="1">
            <p:custDataLst>
              <p:tags r:id="rId2"/>
            </p:custDataLst>
            <p:extLst>
              <p:ext uri="{D42A27DB-BD31-4B8C-83A1-F6EECF244321}">
                <p14:modId xmlns:p14="http://schemas.microsoft.com/office/powerpoint/2010/main" val="9328633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Freihandform 3">
            <a:extLst>
              <a:ext uri="{FF2B5EF4-FFF2-40B4-BE49-F238E27FC236}">
                <a16:creationId xmlns="" xmlns:a16="http://schemas.microsoft.com/office/drawing/2014/main" id="{2E594BD7-3C66-4ECE-BEAA-D57B822B90D9}"/>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sp>
        <p:nvSpPr>
          <p:cNvPr id="4" name="Text Placeholder 3"/>
          <p:cNvSpPr>
            <a:spLocks noGrp="1"/>
          </p:cNvSpPr>
          <p:nvPr>
            <p:ph type="body" sz="quarter" idx="10"/>
          </p:nvPr>
        </p:nvSpPr>
        <p:spPr>
          <a:xfrm>
            <a:off x="828674" y="2840895"/>
            <a:ext cx="7488000" cy="1620000"/>
          </a:xfrm>
          <a:prstGeom prst="rect">
            <a:avLst/>
          </a:prstGeom>
        </p:spPr>
        <p:txBody>
          <a:bodyPr lIns="0" tIns="0" rIns="0" bIns="0">
            <a:normAutofit/>
          </a:bodyPr>
          <a:lstStyle>
            <a:lvl1pPr marL="0" indent="0" algn="l">
              <a:spcBef>
                <a:spcPts val="0"/>
              </a:spcBef>
              <a:buFontTx/>
              <a:buNone/>
              <a:defRPr sz="4700">
                <a:solidFill>
                  <a:schemeClr val="bg1"/>
                </a:solidFill>
                <a:latin typeface="+mn-lt"/>
              </a:defRPr>
            </a:lvl1pPr>
            <a:lvl2pPr>
              <a:defRPr sz="4800"/>
            </a:lvl2pPr>
            <a:lvl3pPr>
              <a:defRPr sz="4800"/>
            </a:lvl3pPr>
            <a:lvl4pPr>
              <a:defRPr sz="4800"/>
            </a:lvl4pPr>
            <a:lvl5pPr>
              <a:defRPr sz="4800"/>
            </a:lvl5pPr>
          </a:lstStyle>
          <a:p>
            <a:pPr lvl="0"/>
            <a:r>
              <a:rPr lang="en-US" noProof="0"/>
              <a:t>Click to edit Master text styles</a:t>
            </a:r>
          </a:p>
        </p:txBody>
      </p:sp>
      <p:sp>
        <p:nvSpPr>
          <p:cNvPr id="6" name="Text Placeholder 5"/>
          <p:cNvSpPr>
            <a:spLocks noGrp="1"/>
          </p:cNvSpPr>
          <p:nvPr>
            <p:ph type="body" sz="quarter" idx="11"/>
          </p:nvPr>
        </p:nvSpPr>
        <p:spPr>
          <a:xfrm>
            <a:off x="828675" y="2156895"/>
            <a:ext cx="7488238" cy="404816"/>
          </a:xfrm>
          <a:prstGeom prst="rect">
            <a:avLst/>
          </a:prstGeom>
        </p:spPr>
        <p:txBody>
          <a:bodyPr lIns="0" tIns="0" rIns="0" bIns="0" anchor="ctr">
            <a:normAutofit/>
          </a:bodyPr>
          <a:lstStyle>
            <a:lvl1pPr marL="0" indent="0">
              <a:spcBef>
                <a:spcPts val="0"/>
              </a:spcBef>
              <a:buFontTx/>
              <a:buNone/>
              <a:defRPr sz="1800">
                <a:solidFill>
                  <a:schemeClr val="bg1"/>
                </a:solidFill>
                <a:latin typeface="+mn-lt"/>
              </a:defRPr>
            </a:lvl1pPr>
          </a:lstStyle>
          <a:p>
            <a:pPr lvl="0"/>
            <a:r>
              <a:rPr lang="en-US" noProof="0"/>
              <a:t>Click to edit Master text styles</a:t>
            </a:r>
          </a:p>
        </p:txBody>
      </p:sp>
      <p:pic>
        <p:nvPicPr>
          <p:cNvPr id="7" name="Picture 6">
            <a:extLst>
              <a:ext uri="{FF2B5EF4-FFF2-40B4-BE49-F238E27FC236}">
                <a16:creationId xmlns="" xmlns:a16="http://schemas.microsoft.com/office/drawing/2014/main" id="{D67EE3DD-9E0B-4978-B1C4-8F6CB6532D68}"/>
              </a:ext>
            </a:extLst>
          </p:cNvPr>
          <p:cNvPicPr>
            <a:picLocks noChangeAspect="1"/>
          </p:cNvPicPr>
          <p:nvPr userDrawn="1"/>
        </p:nvPicPr>
        <p:blipFill>
          <a:blip r:embed="rId7" cstate="screen">
            <a:biLevel thresh="25000"/>
            <a:extLst>
              <a:ext uri="{28A0092B-C50C-407E-A947-70E740481C1C}">
                <a14:useLocalDpi xmlns:a14="http://schemas.microsoft.com/office/drawing/2010/main"/>
              </a:ext>
            </a:extLst>
          </a:blip>
          <a:stretch>
            <a:fillRect/>
          </a:stretch>
        </p:blipFill>
        <p:spPr>
          <a:xfrm>
            <a:off x="8308818" y="267114"/>
            <a:ext cx="295432" cy="375569"/>
          </a:xfrm>
          <a:prstGeom prst="rect">
            <a:avLst/>
          </a:prstGeom>
          <a:ln>
            <a:noFill/>
          </a:ln>
        </p:spPr>
      </p:pic>
    </p:spTree>
    <p:extLst>
      <p:ext uri="{BB962C8B-B14F-4D97-AF65-F5344CB8AC3E}">
        <p14:creationId xmlns:p14="http://schemas.microsoft.com/office/powerpoint/2010/main" val="2162313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21415A2E-C4A5-4E76-BCDA-093B76FE546F}"/>
              </a:ext>
            </a:extLst>
          </p:cNvPr>
          <p:cNvGraphicFramePr>
            <a:graphicFrameLocks noChangeAspect="1"/>
          </p:cNvGraphicFramePr>
          <p:nvPr userDrawn="1">
            <p:custDataLst>
              <p:tags r:id="rId2"/>
            </p:custDataLst>
            <p:extLst>
              <p:ext uri="{D42A27DB-BD31-4B8C-83A1-F6EECF244321}">
                <p14:modId xmlns:p14="http://schemas.microsoft.com/office/powerpoint/2010/main" val="27246003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46" name="think-cell Slide" r:id="rId5" imgW="479" imgH="478" progId="TCLayout.ActiveDocument.1">
                  <p:embed/>
                </p:oleObj>
              </mc:Choice>
              <mc:Fallback>
                <p:oleObj name="think-cell Slide" r:id="rId5" imgW="479" imgH="47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Freihandform 3">
            <a:extLst>
              <a:ext uri="{FF2B5EF4-FFF2-40B4-BE49-F238E27FC236}">
                <a16:creationId xmlns="" xmlns:a16="http://schemas.microsoft.com/office/drawing/2014/main" id="{64D289E2-3F36-4C00-A8FE-11C673249BB4}"/>
              </a:ext>
            </a:extLst>
          </p:cNvPr>
          <p:cNvSpPr/>
          <p:nvPr userDrawn="1">
            <p:custDataLst>
              <p:tags r:id="rId3"/>
            </p:custDataLst>
          </p:nvPr>
        </p:nvSpPr>
        <p:spPr bwMode="auto">
          <a:xfrm>
            <a:off x="2" y="1"/>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en-US" sz="2000">
              <a:solidFill>
                <a:srgbClr val="000000"/>
              </a:solidFill>
              <a:latin typeface="Arial" charset="0"/>
            </a:endParaRPr>
          </a:p>
        </p:txBody>
      </p:sp>
      <p:pic>
        <p:nvPicPr>
          <p:cNvPr id="4" name="Picture 6"/>
          <p:cNvPicPr>
            <a:picLocks noChangeAspect="1"/>
          </p:cNvPicPr>
          <p:nvPr userDrawn="1"/>
        </p:nvPicPr>
        <p:blipFill>
          <a:blip r:embed="rId7" cstate="screen">
            <a:biLevel thresh="25000"/>
            <a:extLst>
              <a:ext uri="{28A0092B-C50C-407E-A947-70E740481C1C}">
                <a14:useLocalDpi xmlns:a14="http://schemas.microsoft.com/office/drawing/2010/main"/>
              </a:ext>
            </a:extLst>
          </a:blip>
          <a:stretch>
            <a:fillRect/>
          </a:stretch>
        </p:blipFill>
        <p:spPr>
          <a:xfrm>
            <a:off x="3942000" y="2628000"/>
            <a:ext cx="1260172" cy="1602000"/>
          </a:xfrm>
          <a:prstGeom prst="rect">
            <a:avLst/>
          </a:prstGeom>
          <a:ln>
            <a:noFill/>
          </a:ln>
        </p:spPr>
      </p:pic>
    </p:spTree>
    <p:extLst>
      <p:ext uri="{BB962C8B-B14F-4D97-AF65-F5344CB8AC3E}">
        <p14:creationId xmlns:p14="http://schemas.microsoft.com/office/powerpoint/2010/main" val="228822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ags" Target="../tags/tag20.xml"/><Relationship Id="rId5" Type="http://schemas.openxmlformats.org/officeDocument/2006/relationships/slideLayout" Target="../slideLayouts/slideLayout15.xml"/><Relationship Id="rId10" Type="http://schemas.openxmlformats.org/officeDocument/2006/relationships/tags" Target="../tags/tag19.xml"/><Relationship Id="rId4" Type="http://schemas.openxmlformats.org/officeDocument/2006/relationships/slideLayout" Target="../slideLayouts/slideLayout14.xml"/><Relationship Id="rId9" Type="http://schemas.openxmlformats.org/officeDocument/2006/relationships/vmlDrawing" Target="../drawings/vmlDrawing10.v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oleObject" Target="../embeddings/oleObject1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ags" Target="../tags/tag28.xml"/><Relationship Id="rId5" Type="http://schemas.openxmlformats.org/officeDocument/2006/relationships/slideLayout" Target="../slideLayouts/slideLayout22.xml"/><Relationship Id="rId10" Type="http://schemas.openxmlformats.org/officeDocument/2006/relationships/tags" Target="../tags/tag27.xml"/><Relationship Id="rId4" Type="http://schemas.openxmlformats.org/officeDocument/2006/relationships/slideLayout" Target="../slideLayouts/slideLayout21.xml"/><Relationship Id="rId9" Type="http://schemas.openxmlformats.org/officeDocument/2006/relationships/vmlDrawing" Target="../drawings/vmlDrawing14.vml"/><Relationship Id="rId14"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oleObject" Target="../embeddings/oleObject18.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ags" Target="../tags/tag3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vmlDrawing" Target="../drawings/vmlDrawing18.vml"/><Relationship Id="rId5" Type="http://schemas.openxmlformats.org/officeDocument/2006/relationships/slideLayout" Target="../slideLayouts/slideLayout29.xml"/><Relationship Id="rId15" Type="http://schemas.openxmlformats.org/officeDocument/2006/relationships/image" Target="../media/image2.emf"/><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oleObject" Target="../embeddings/oleObject27.bin"/><Relationship Id="rId2" Type="http://schemas.openxmlformats.org/officeDocument/2006/relationships/slideLayout" Target="../slideLayouts/slideLayout35.xml"/><Relationship Id="rId16" Type="http://schemas.openxmlformats.org/officeDocument/2006/relationships/tags" Target="../tags/tag51.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vmlDrawing" Target="../drawings/vmlDrawing27.vml"/><Relationship Id="rId10" Type="http://schemas.openxmlformats.org/officeDocument/2006/relationships/slideLayout" Target="../slideLayouts/slideLayout43.xml"/><Relationship Id="rId19" Type="http://schemas.openxmlformats.org/officeDocument/2006/relationships/image" Target="../media/image2.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78.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ags" Target="../tags/tag77.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ags" Target="../tags/tag76.xml"/><Relationship Id="rId5" Type="http://schemas.openxmlformats.org/officeDocument/2006/relationships/slideLayout" Target="../slideLayouts/slideLayout51.xml"/><Relationship Id="rId10" Type="http://schemas.openxmlformats.org/officeDocument/2006/relationships/tags" Target="../tags/tag75.xml"/><Relationship Id="rId4" Type="http://schemas.openxmlformats.org/officeDocument/2006/relationships/slideLayout" Target="../slideLayouts/slideLayout50.xml"/><Relationship Id="rId9" Type="http://schemas.openxmlformats.org/officeDocument/2006/relationships/theme" Target="../theme/theme6.xml"/><Relationship Id="rId14" Type="http://schemas.openxmlformats.org/officeDocument/2006/relationships/tags" Target="../tags/tag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3"/>
            </p:custDataLst>
            <p:extLst>
              <p:ext uri="{D42A27DB-BD31-4B8C-83A1-F6EECF244321}">
                <p14:modId xmlns:p14="http://schemas.microsoft.com/office/powerpoint/2010/main" val="21823784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7"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a:xfrm>
            <a:off x="400050" y="6521450"/>
            <a:ext cx="508000" cy="184150"/>
          </a:xfrm>
          <a:prstGeom prst="rect">
            <a:avLst/>
          </a:prstGeom>
        </p:spPr>
        <p:txBody>
          <a:bodyPr vert="horz" lIns="0" tIns="0" rIns="0" bIns="0" rtlCol="0" anchor="ctr"/>
          <a:lstStyle>
            <a:defPPr>
              <a:defRPr lang="de-DE"/>
            </a:defPPr>
            <a:lvl1pPr>
              <a:defRPr lang="en-US" sz="1200" smtClean="0"/>
            </a:lvl1pPr>
          </a:lstStyle>
          <a:p>
            <a:pPr lvl="0"/>
            <a:fld id="{C3A9D72B-53BE-4D95-9D29-99D7313A36B1}" type="slidenum">
              <a:rPr lang="en-US" sz="1100" noProof="0" smtClean="0"/>
              <a:pPr lvl="0"/>
              <a:t>‹#›</a:t>
            </a:fld>
            <a:endParaRPr lang="en-US" sz="1100" noProof="0" dirty="0"/>
          </a:p>
        </p:txBody>
      </p:sp>
      <p:sp>
        <p:nvSpPr>
          <p:cNvPr id="12" name="TextBox 11"/>
          <p:cNvSpPr txBox="1"/>
          <p:nvPr/>
        </p:nvSpPr>
        <p:spPr>
          <a:xfrm>
            <a:off x="7924800" y="6490415"/>
            <a:ext cx="850901" cy="246221"/>
          </a:xfrm>
          <a:prstGeom prst="rect">
            <a:avLst/>
          </a:prstGeom>
          <a:noFill/>
        </p:spPr>
        <p:txBody>
          <a:bodyPr wrap="square" lIns="0" tIns="0" rIns="0" bIns="0" rtlCol="0" anchor="ctr">
            <a:noAutofit/>
          </a:bodyPr>
          <a:lstStyle/>
          <a:p>
            <a:pPr algn="r"/>
            <a:r>
              <a:rPr lang="en-US" sz="1000" kern="1200" noProof="0" dirty="0">
                <a:solidFill>
                  <a:srgbClr val="000000"/>
                </a:solidFill>
                <a:latin typeface="Calibri"/>
                <a:ea typeface="+mn-ea"/>
                <a:cs typeface="+mn-cs"/>
              </a:rPr>
              <a:t>Confidential</a:t>
            </a:r>
          </a:p>
        </p:txBody>
      </p:sp>
      <p:pic>
        <p:nvPicPr>
          <p:cNvPr id="8" name="Picture 6">
            <a:extLst>
              <a:ext uri="{FF2B5EF4-FFF2-40B4-BE49-F238E27FC236}">
                <a16:creationId xmlns="" xmlns:a16="http://schemas.microsoft.com/office/drawing/2014/main" id="{75FCB11D-1CC2-4692-9A24-1B0831747F20}"/>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467568" y="152400"/>
            <a:ext cx="295432" cy="375569"/>
          </a:xfrm>
          <a:prstGeom prst="rect">
            <a:avLst/>
          </a:prstGeom>
          <a:ln>
            <a:noFill/>
          </a:ln>
        </p:spPr>
      </p:pic>
      <p:sp>
        <p:nvSpPr>
          <p:cNvPr id="3" name="Title Placeholder 2">
            <a:extLst>
              <a:ext uri="{FF2B5EF4-FFF2-40B4-BE49-F238E27FC236}">
                <a16:creationId xmlns="" xmlns:a16="http://schemas.microsoft.com/office/drawing/2014/main" id="{17ED08FF-2A66-49F9-854C-372DDB2EE0C6}"/>
              </a:ext>
            </a:extLst>
          </p:cNvPr>
          <p:cNvSpPr>
            <a:spLocks noGrp="1"/>
          </p:cNvSpPr>
          <p:nvPr>
            <p:ph type="title"/>
          </p:nvPr>
        </p:nvSpPr>
        <p:spPr>
          <a:xfrm>
            <a:off x="395288" y="533400"/>
            <a:ext cx="8380411" cy="892552"/>
          </a:xfrm>
          <a:prstGeom prst="rect">
            <a:avLst/>
          </a:prstGeom>
        </p:spPr>
        <p:txBody>
          <a:bodyPr vert="horz" lIns="0" tIns="0" rIns="0" bIns="0" rtlCol="0" anchor="t">
            <a:noAutofit/>
          </a:bodyPr>
          <a:lstStyle/>
          <a:p>
            <a:r>
              <a:rPr lang="en-US" dirty="0"/>
              <a:t>Action title: 28pt black</a:t>
            </a:r>
            <a:br>
              <a:rPr lang="en-US" dirty="0"/>
            </a:br>
            <a:r>
              <a:rPr lang="en-US" dirty="0"/>
              <a:t>Sub title: 19pt Philips Group Blue 4</a:t>
            </a:r>
          </a:p>
        </p:txBody>
      </p:sp>
      <p:sp>
        <p:nvSpPr>
          <p:cNvPr id="4" name="Text Placeholder 3">
            <a:extLst>
              <a:ext uri="{FF2B5EF4-FFF2-40B4-BE49-F238E27FC236}">
                <a16:creationId xmlns="" xmlns:a16="http://schemas.microsoft.com/office/drawing/2014/main" id="{F36BD9E5-84B1-47F9-8E72-64350DF0F0AB}"/>
              </a:ext>
            </a:extLst>
          </p:cNvPr>
          <p:cNvSpPr>
            <a:spLocks noGrp="1"/>
          </p:cNvSpPr>
          <p:nvPr>
            <p:ph type="body" idx="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3966763"/>
      </p:ext>
    </p:extLst>
  </p:cSld>
  <p:clrMap bg1="lt1" tx1="dk1" bg2="lt2" tx2="dk2" accent1="accent1" accent2="accent2" accent3="accent3" accent4="accent4" accent5="accent5" accent6="accent6" hlink="hlink" folHlink="folHlink"/>
  <p:sldLayoutIdLst>
    <p:sldLayoutId id="2147483691" r:id="rId1"/>
    <p:sldLayoutId id="2147483706" r:id="rId2"/>
    <p:sldLayoutId id="2147483709" r:id="rId3"/>
    <p:sldLayoutId id="2147483710" r:id="rId4"/>
    <p:sldLayoutId id="2147483744" r:id="rId5"/>
    <p:sldLayoutId id="2147483746" r:id="rId6"/>
    <p:sldLayoutId id="2147483747" r:id="rId7"/>
    <p:sldLayoutId id="2147483689" r:id="rId8"/>
    <p:sldLayoutId id="2147483653" r:id="rId9"/>
    <p:sldLayoutId id="2147483800" r:id="rId10"/>
  </p:sldLayoutIdLst>
  <p:txStyles>
    <p:titleStyle>
      <a:lvl1pPr algn="l" defTabSz="914400" rtl="0" eaLnBrk="1" latinLnBrk="0" hangingPunct="1">
        <a:lnSpc>
          <a:spcPct val="100000"/>
        </a:lnSpc>
        <a:spcBef>
          <a:spcPct val="0"/>
        </a:spcBef>
        <a:buNone/>
        <a:defRPr lang="en-US" sz="2800" kern="1200" smtClean="0">
          <a:solidFill>
            <a:srgbClr val="000000"/>
          </a:solidFill>
          <a:latin typeface="+mj-lt"/>
          <a:ea typeface="+mj-ea"/>
          <a:cs typeface="+mj-cs"/>
        </a:defRPr>
      </a:lvl1pPr>
    </p:titleStyle>
    <p:bodyStyle>
      <a:lvl1pPr marL="285750" indent="-285750" algn="l" defTabSz="914400" rtl="0" eaLnBrk="1" latinLnBrk="0" hangingPunct="1">
        <a:lnSpc>
          <a:spcPct val="100000"/>
        </a:lnSpc>
        <a:spcBef>
          <a:spcPct val="20000"/>
        </a:spcBef>
        <a:spcAft>
          <a:spcPts val="0"/>
        </a:spcAft>
        <a:buClr>
          <a:srgbClr val="000000"/>
        </a:buClr>
        <a:buSzPct val="90000"/>
        <a:buFont typeface="Calibri" panose="020F0502020204030204" pitchFamily="34" charset="0"/>
        <a:buChar char="•"/>
        <a:defRPr lang="en-US" sz="1800" kern="1200" dirty="0">
          <a:solidFill>
            <a:srgbClr val="000000"/>
          </a:solidFill>
          <a:latin typeface="+mn-lt"/>
          <a:ea typeface="+mn-ea"/>
          <a:cs typeface="+mn-cs"/>
        </a:defRPr>
      </a:lvl1pPr>
      <a:lvl2pPr marL="532800" indent="-2556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2pPr>
      <a:lvl3pPr marL="763200" indent="-234000" algn="l" defTabSz="914400" rtl="0" eaLnBrk="1" latinLnBrk="0" hangingPunct="1">
        <a:lnSpc>
          <a:spcPct val="100000"/>
        </a:lnSpc>
        <a:spcBef>
          <a:spcPct val="20000"/>
        </a:spcBef>
        <a:spcAft>
          <a:spcPts val="0"/>
        </a:spcAft>
        <a:buClr>
          <a:srgbClr val="000000"/>
        </a:buClr>
        <a:buSzPct val="55000"/>
        <a:buFont typeface="Wingdings" panose="05000000000000000000" pitchFamily="2" charset="2"/>
        <a:buChar char="n"/>
        <a:defRPr lang="en-US" sz="1800" kern="1200" dirty="0">
          <a:solidFill>
            <a:srgbClr val="000000"/>
          </a:solidFill>
          <a:latin typeface="+mn-lt"/>
          <a:ea typeface="+mn-ea"/>
          <a:cs typeface="+mn-cs"/>
        </a:defRPr>
      </a:lvl3pPr>
      <a:lvl4pPr marL="1080000" indent="-241200" algn="l" defTabSz="914400" rtl="0" eaLnBrk="1" latinLnBrk="0" hangingPunct="1">
        <a:lnSpc>
          <a:spcPct val="100000"/>
        </a:lnSpc>
        <a:spcBef>
          <a:spcPct val="20000"/>
        </a:spcBef>
        <a:spcAft>
          <a:spcPts val="0"/>
        </a:spcAft>
        <a:buClr>
          <a:srgbClr val="000000"/>
        </a:buClr>
        <a:buSzPts val="1800"/>
        <a:buFont typeface="Arial" pitchFamily="34" charset="0"/>
        <a:buChar char="•"/>
        <a:defRPr lang="en-US" sz="1800" kern="1200" dirty="0">
          <a:solidFill>
            <a:srgbClr val="000000"/>
          </a:solidFill>
          <a:latin typeface="+mn-lt"/>
          <a:ea typeface="+mn-ea"/>
          <a:cs typeface="+mn-cs"/>
        </a:defRPr>
      </a:lvl4pPr>
      <a:lvl5pPr marL="1440000" indent="-2412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07"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idx="1"/>
          </p:nvPr>
        </p:nvSpPr>
        <p:spPr>
          <a:xfrm>
            <a:off x="395288" y="1600200"/>
            <a:ext cx="8353425"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9"/>
          <p:cNvSpPr>
            <a:spLocks noGrp="1"/>
          </p:cNvSpPr>
          <p:nvPr>
            <p:ph type="title"/>
          </p:nvPr>
        </p:nvSpPr>
        <p:spPr>
          <a:xfrm>
            <a:off x="395288" y="565150"/>
            <a:ext cx="8353425" cy="776288"/>
          </a:xfrm>
          <a:prstGeom prst="rect">
            <a:avLst/>
          </a:prstGeom>
        </p:spPr>
        <p:txBody>
          <a:bodyPr vert="horz" lIns="0" tIns="0" rIns="0" bIns="0" rtlCol="0" anchor="t">
            <a:noAutofit/>
          </a:bodyPr>
          <a:lstStyle/>
          <a:p>
            <a:r>
              <a:rPr lang="en-US"/>
              <a:t>Click to edit Master title style</a:t>
            </a:r>
            <a:endParaRPr lang="en-US" dirty="0"/>
          </a:p>
        </p:txBody>
      </p:sp>
      <p:sp>
        <p:nvSpPr>
          <p:cNvPr id="11" name="TextBox 10"/>
          <p:cNvSpPr txBox="1"/>
          <p:nvPr/>
        </p:nvSpPr>
        <p:spPr>
          <a:xfrm>
            <a:off x="234950" y="6472500"/>
            <a:ext cx="508000" cy="184150"/>
          </a:xfrm>
          <a:prstGeom prst="rect">
            <a:avLst/>
          </a:prstGeom>
        </p:spPr>
        <p:txBody>
          <a:bodyPr vert="horz" lIns="0" tIns="0" rIns="0" bIns="0" rtlCol="0" anchor="b"/>
          <a:lstStyle>
            <a:defPPr>
              <a:defRPr lang="de-DE"/>
            </a:defPPr>
            <a:lvl1pPr>
              <a:defRPr lang="en-US" sz="1200" smtClean="0"/>
            </a:lvl1pPr>
          </a:lstStyle>
          <a:p>
            <a:fld id="{C3A9D72B-53BE-4D95-9D29-99D7313A36B1}" type="slidenum">
              <a:rPr>
                <a:solidFill>
                  <a:srgbClr val="000000"/>
                </a:solidFill>
              </a:rPr>
              <a:pPr/>
              <a:t>‹#›</a:t>
            </a:fld>
            <a:endParaRPr>
              <a:solidFill>
                <a:srgbClr val="000000"/>
              </a:solidFill>
            </a:endParaRPr>
          </a:p>
        </p:txBody>
      </p:sp>
      <p:sp>
        <p:nvSpPr>
          <p:cNvPr id="12" name="TextBox 11"/>
          <p:cNvSpPr txBox="1"/>
          <p:nvPr/>
        </p:nvSpPr>
        <p:spPr>
          <a:xfrm>
            <a:off x="828002" y="6508750"/>
            <a:ext cx="4536478" cy="139700"/>
          </a:xfrm>
          <a:prstGeom prst="rect">
            <a:avLst/>
          </a:prstGeom>
          <a:noFill/>
        </p:spPr>
        <p:txBody>
          <a:bodyPr wrap="square" lIns="0" tIns="0" rIns="0" bIns="0" rtlCol="0" anchor="b">
            <a:noAutofit/>
          </a:bodyPr>
          <a:lstStyle/>
          <a:p>
            <a:r>
              <a:rPr lang="en-US" sz="900">
                <a:solidFill>
                  <a:srgbClr val="000000"/>
                </a:solidFill>
              </a:rPr>
              <a:t>Confidential</a:t>
            </a:r>
          </a:p>
        </p:txBody>
      </p:sp>
      <p:pic>
        <p:nvPicPr>
          <p:cNvPr id="8" name="Picture 7"/>
          <p:cNvPicPr>
            <a:picLocks/>
          </p:cNvPicPr>
          <p:nvPr userDrawn="1">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7814226" y="6472195"/>
            <a:ext cx="1080008"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390581193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Lst>
  <p:txStyles>
    <p:titleStyle>
      <a:lvl1pPr algn="l" defTabSz="914400" rtl="0" eaLnBrk="1" latinLnBrk="0" hangingPunct="1">
        <a:spcBef>
          <a:spcPct val="0"/>
        </a:spcBef>
        <a:buNone/>
        <a:defRPr lang="en-US" sz="2800" kern="1200" smtClean="0">
          <a:solidFill>
            <a:srgbClr val="000000"/>
          </a:solidFill>
          <a:latin typeface="+mj-lt"/>
          <a:ea typeface="+mj-ea"/>
          <a:cs typeface="+mj-cs"/>
        </a:defRPr>
      </a:lvl1pPr>
    </p:titleStyle>
    <p:bodyStyle>
      <a:lvl1pPr marL="234950" indent="-2349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74675" indent="-234950" algn="l" defTabSz="914400" rtl="0" eaLnBrk="1" latinLnBrk="0" hangingPunct="1">
        <a:spcBef>
          <a:spcPct val="20000"/>
        </a:spcBef>
        <a:buFont typeface="Calibri" panose="020F0502020204030204" pitchFamily="34" charset="0"/>
        <a:buChar char="–"/>
        <a:defRPr sz="1800" kern="1200">
          <a:solidFill>
            <a:schemeClr val="tx1"/>
          </a:solidFill>
          <a:latin typeface="+mn-lt"/>
          <a:ea typeface="+mn-ea"/>
          <a:cs typeface="+mn-cs"/>
        </a:defRPr>
      </a:lvl2pPr>
      <a:lvl3pPr marL="925513" indent="-23495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3pPr>
      <a:lvl4pPr marL="1395413" indent="-2349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9913" indent="-234950" algn="l" defTabSz="914400" rtl="0" eaLnBrk="1" latinLnBrk="0" hangingPunct="1">
        <a:spcBef>
          <a:spcPct val="20000"/>
        </a:spcBef>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724"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idx="1"/>
          </p:nvPr>
        </p:nvSpPr>
        <p:spPr>
          <a:xfrm>
            <a:off x="395288" y="1600200"/>
            <a:ext cx="8353425"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9"/>
          <p:cNvSpPr>
            <a:spLocks noGrp="1"/>
          </p:cNvSpPr>
          <p:nvPr>
            <p:ph type="title"/>
          </p:nvPr>
        </p:nvSpPr>
        <p:spPr>
          <a:xfrm>
            <a:off x="395288" y="565150"/>
            <a:ext cx="8353425" cy="776288"/>
          </a:xfrm>
          <a:prstGeom prst="rect">
            <a:avLst/>
          </a:prstGeom>
        </p:spPr>
        <p:txBody>
          <a:bodyPr vert="horz" lIns="0" tIns="0" rIns="0" bIns="0" rtlCol="0" anchor="t">
            <a:noAutofit/>
          </a:bodyPr>
          <a:lstStyle/>
          <a:p>
            <a:r>
              <a:rPr lang="en-US"/>
              <a:t>Click to edit Master title style</a:t>
            </a:r>
            <a:endParaRPr lang="en-US" dirty="0"/>
          </a:p>
        </p:txBody>
      </p:sp>
      <p:sp>
        <p:nvSpPr>
          <p:cNvPr id="11" name="TextBox 10"/>
          <p:cNvSpPr txBox="1"/>
          <p:nvPr/>
        </p:nvSpPr>
        <p:spPr>
          <a:xfrm>
            <a:off x="234950" y="6472500"/>
            <a:ext cx="508000" cy="184150"/>
          </a:xfrm>
          <a:prstGeom prst="rect">
            <a:avLst/>
          </a:prstGeom>
        </p:spPr>
        <p:txBody>
          <a:bodyPr vert="horz" lIns="0" tIns="0" rIns="0" bIns="0" rtlCol="0" anchor="b"/>
          <a:lstStyle>
            <a:defPPr>
              <a:defRPr lang="de-DE"/>
            </a:defPPr>
            <a:lvl1pPr>
              <a:defRPr lang="en-US" sz="1200" smtClean="0"/>
            </a:lvl1pPr>
          </a:lstStyle>
          <a:p>
            <a:fld id="{C3A9D72B-53BE-4D95-9D29-99D7313A36B1}" type="slidenum">
              <a:rPr>
                <a:solidFill>
                  <a:srgbClr val="000000"/>
                </a:solidFill>
              </a:rPr>
              <a:pPr/>
              <a:t>‹#›</a:t>
            </a:fld>
            <a:endParaRPr>
              <a:solidFill>
                <a:srgbClr val="000000"/>
              </a:solidFill>
            </a:endParaRPr>
          </a:p>
        </p:txBody>
      </p:sp>
      <p:sp>
        <p:nvSpPr>
          <p:cNvPr id="12" name="TextBox 11"/>
          <p:cNvSpPr txBox="1"/>
          <p:nvPr/>
        </p:nvSpPr>
        <p:spPr>
          <a:xfrm>
            <a:off x="828002" y="6508750"/>
            <a:ext cx="4536478" cy="139700"/>
          </a:xfrm>
          <a:prstGeom prst="rect">
            <a:avLst/>
          </a:prstGeom>
          <a:noFill/>
        </p:spPr>
        <p:txBody>
          <a:bodyPr wrap="square" lIns="0" tIns="0" rIns="0" bIns="0" rtlCol="0" anchor="b">
            <a:noAutofit/>
          </a:bodyPr>
          <a:lstStyle/>
          <a:p>
            <a:r>
              <a:rPr lang="en-US" sz="900">
                <a:solidFill>
                  <a:srgbClr val="000000"/>
                </a:solidFill>
              </a:rPr>
              <a:t>Confidential</a:t>
            </a:r>
          </a:p>
        </p:txBody>
      </p:sp>
      <p:pic>
        <p:nvPicPr>
          <p:cNvPr id="8" name="Picture 7"/>
          <p:cNvPicPr>
            <a:picLocks/>
          </p:cNvPicPr>
          <p:nvPr userDrawn="1">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7814226" y="6472195"/>
            <a:ext cx="1080008"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87327830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Lst>
  <p:txStyles>
    <p:titleStyle>
      <a:lvl1pPr algn="l" defTabSz="914400" rtl="0" eaLnBrk="1" latinLnBrk="0" hangingPunct="1">
        <a:spcBef>
          <a:spcPct val="0"/>
        </a:spcBef>
        <a:buNone/>
        <a:defRPr lang="en-US" sz="2800" kern="1200" smtClean="0">
          <a:solidFill>
            <a:srgbClr val="000000"/>
          </a:solidFill>
          <a:latin typeface="+mj-lt"/>
          <a:ea typeface="+mj-ea"/>
          <a:cs typeface="+mj-cs"/>
        </a:defRPr>
      </a:lvl1pPr>
    </p:titleStyle>
    <p:bodyStyle>
      <a:lvl1pPr marL="234950" indent="-2349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74675" indent="-234950" algn="l" defTabSz="914400" rtl="0" eaLnBrk="1" latinLnBrk="0" hangingPunct="1">
        <a:spcBef>
          <a:spcPct val="20000"/>
        </a:spcBef>
        <a:buFont typeface="Calibri" panose="020F0502020204030204" pitchFamily="34" charset="0"/>
        <a:buChar char="–"/>
        <a:defRPr sz="1800" kern="1200">
          <a:solidFill>
            <a:schemeClr val="tx1"/>
          </a:solidFill>
          <a:latin typeface="+mn-lt"/>
          <a:ea typeface="+mn-ea"/>
          <a:cs typeface="+mn-cs"/>
        </a:defRPr>
      </a:lvl2pPr>
      <a:lvl3pPr marL="925513" indent="-23495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3pPr>
      <a:lvl4pPr marL="1395413" indent="-2349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9913" indent="-234950" algn="l" defTabSz="914400" rtl="0" eaLnBrk="1" latinLnBrk="0" hangingPunct="1">
        <a:spcBef>
          <a:spcPct val="20000"/>
        </a:spcBef>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81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a:xfrm>
            <a:off x="400050" y="6521450"/>
            <a:ext cx="508000" cy="184150"/>
          </a:xfrm>
          <a:prstGeom prst="rect">
            <a:avLst/>
          </a:prstGeom>
        </p:spPr>
        <p:txBody>
          <a:bodyPr vert="horz" lIns="0" tIns="0" rIns="0" bIns="0" rtlCol="0" anchor="ctr"/>
          <a:lstStyle>
            <a:defPPr>
              <a:defRPr lang="de-DE"/>
            </a:defPPr>
            <a:lvl1pPr>
              <a:defRPr lang="en-US" sz="1200" smtClean="0"/>
            </a:lvl1pPr>
          </a:lstStyle>
          <a:p>
            <a:fld id="{C3A9D72B-53BE-4D95-9D29-99D7313A36B1}" type="slidenum">
              <a:rPr sz="1100">
                <a:solidFill>
                  <a:srgbClr val="000000"/>
                </a:solidFill>
              </a:rPr>
              <a:pPr/>
              <a:t>‹#›</a:t>
            </a:fld>
            <a:endParaRPr sz="1100" dirty="0">
              <a:solidFill>
                <a:srgbClr val="000000"/>
              </a:solidFill>
            </a:endParaRPr>
          </a:p>
        </p:txBody>
      </p:sp>
      <p:sp>
        <p:nvSpPr>
          <p:cNvPr id="12" name="TextBox 11"/>
          <p:cNvSpPr txBox="1"/>
          <p:nvPr/>
        </p:nvSpPr>
        <p:spPr>
          <a:xfrm>
            <a:off x="7924800" y="6490415"/>
            <a:ext cx="850901" cy="246221"/>
          </a:xfrm>
          <a:prstGeom prst="rect">
            <a:avLst/>
          </a:prstGeom>
          <a:noFill/>
        </p:spPr>
        <p:txBody>
          <a:bodyPr wrap="square" lIns="0" tIns="0" rIns="0" bIns="0" rtlCol="0" anchor="ctr">
            <a:noAutofit/>
          </a:bodyPr>
          <a:lstStyle/>
          <a:p>
            <a:pPr algn="r"/>
            <a:r>
              <a:rPr lang="en-US" sz="1000" dirty="0">
                <a:solidFill>
                  <a:srgbClr val="000000"/>
                </a:solidFill>
              </a:rPr>
              <a:t>Confidential</a:t>
            </a:r>
          </a:p>
        </p:txBody>
      </p:sp>
      <p:pic>
        <p:nvPicPr>
          <p:cNvPr id="8" name="Picture 6">
            <a:extLst>
              <a:ext uri="{FF2B5EF4-FFF2-40B4-BE49-F238E27FC236}">
                <a16:creationId xmlns="" xmlns:a16="http://schemas.microsoft.com/office/drawing/2014/main" id="{75FCB11D-1CC2-4692-9A24-1B0831747F20}"/>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8467568" y="152400"/>
            <a:ext cx="295432" cy="375569"/>
          </a:xfrm>
          <a:prstGeom prst="rect">
            <a:avLst/>
          </a:prstGeom>
          <a:ln>
            <a:noFill/>
          </a:ln>
        </p:spPr>
      </p:pic>
      <p:sp>
        <p:nvSpPr>
          <p:cNvPr id="3" name="Title Placeholder 2">
            <a:extLst>
              <a:ext uri="{FF2B5EF4-FFF2-40B4-BE49-F238E27FC236}">
                <a16:creationId xmlns="" xmlns:a16="http://schemas.microsoft.com/office/drawing/2014/main" id="{17ED08FF-2A66-49F9-854C-372DDB2EE0C6}"/>
              </a:ext>
            </a:extLst>
          </p:cNvPr>
          <p:cNvSpPr>
            <a:spLocks noGrp="1"/>
          </p:cNvSpPr>
          <p:nvPr>
            <p:ph type="title"/>
          </p:nvPr>
        </p:nvSpPr>
        <p:spPr>
          <a:xfrm>
            <a:off x="395288" y="533400"/>
            <a:ext cx="8380411" cy="892552"/>
          </a:xfrm>
          <a:prstGeom prst="rect">
            <a:avLst/>
          </a:prstGeom>
        </p:spPr>
        <p:txBody>
          <a:bodyPr vert="horz" lIns="0" tIns="0" rIns="0" bIns="0" rtlCol="0" anchor="t">
            <a:noAutofit/>
          </a:bodyPr>
          <a:lstStyle/>
          <a:p>
            <a:r>
              <a:rPr lang="en-US" dirty="0"/>
              <a:t>Action title: 28pt black</a:t>
            </a:r>
            <a:br>
              <a:rPr lang="en-US" dirty="0"/>
            </a:br>
            <a:r>
              <a:rPr lang="en-US" dirty="0"/>
              <a:t>Sub title: 19pt Philips Group Blue 4</a:t>
            </a:r>
          </a:p>
        </p:txBody>
      </p:sp>
      <p:sp>
        <p:nvSpPr>
          <p:cNvPr id="4" name="Text Placeholder 3">
            <a:extLst>
              <a:ext uri="{FF2B5EF4-FFF2-40B4-BE49-F238E27FC236}">
                <a16:creationId xmlns="" xmlns:a16="http://schemas.microsoft.com/office/drawing/2014/main" id="{F36BD9E5-84B1-47F9-8E72-64350DF0F0AB}"/>
              </a:ext>
            </a:extLst>
          </p:cNvPr>
          <p:cNvSpPr>
            <a:spLocks noGrp="1"/>
          </p:cNvSpPr>
          <p:nvPr>
            <p:ph type="body" idx="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36680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Lst>
  <p:txStyles>
    <p:titleStyle>
      <a:lvl1pPr algn="l" defTabSz="914400" rtl="0" eaLnBrk="1" latinLnBrk="0" hangingPunct="1">
        <a:lnSpc>
          <a:spcPct val="100000"/>
        </a:lnSpc>
        <a:spcBef>
          <a:spcPct val="0"/>
        </a:spcBef>
        <a:buNone/>
        <a:defRPr lang="en-US" sz="2800" kern="1200" smtClean="0">
          <a:solidFill>
            <a:srgbClr val="000000"/>
          </a:solidFill>
          <a:latin typeface="+mj-lt"/>
          <a:ea typeface="+mj-ea"/>
          <a:cs typeface="+mj-cs"/>
        </a:defRPr>
      </a:lvl1pPr>
    </p:titleStyle>
    <p:bodyStyle>
      <a:lvl1pPr marL="285750" indent="-285750" algn="l" defTabSz="914400" rtl="0" eaLnBrk="1" latinLnBrk="0" hangingPunct="1">
        <a:lnSpc>
          <a:spcPct val="100000"/>
        </a:lnSpc>
        <a:spcBef>
          <a:spcPct val="20000"/>
        </a:spcBef>
        <a:spcAft>
          <a:spcPts val="0"/>
        </a:spcAft>
        <a:buClr>
          <a:srgbClr val="000000"/>
        </a:buClr>
        <a:buSzPct val="90000"/>
        <a:buFont typeface="Calibri" panose="020F0502020204030204" pitchFamily="34" charset="0"/>
        <a:buChar char="•"/>
        <a:defRPr lang="en-US" sz="1800" kern="1200" dirty="0">
          <a:solidFill>
            <a:srgbClr val="000000"/>
          </a:solidFill>
          <a:latin typeface="+mn-lt"/>
          <a:ea typeface="+mn-ea"/>
          <a:cs typeface="+mn-cs"/>
        </a:defRPr>
      </a:lvl1pPr>
      <a:lvl2pPr marL="532800" indent="-2556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2pPr>
      <a:lvl3pPr marL="763200" indent="-234000" algn="l" defTabSz="914400" rtl="0" eaLnBrk="1" latinLnBrk="0" hangingPunct="1">
        <a:lnSpc>
          <a:spcPct val="100000"/>
        </a:lnSpc>
        <a:spcBef>
          <a:spcPct val="20000"/>
        </a:spcBef>
        <a:spcAft>
          <a:spcPts val="0"/>
        </a:spcAft>
        <a:buClr>
          <a:srgbClr val="000000"/>
        </a:buClr>
        <a:buSzPct val="55000"/>
        <a:buFont typeface="Wingdings" panose="05000000000000000000" pitchFamily="2" charset="2"/>
        <a:buChar char="n"/>
        <a:defRPr lang="en-US" sz="1800" kern="1200" dirty="0">
          <a:solidFill>
            <a:srgbClr val="000000"/>
          </a:solidFill>
          <a:latin typeface="+mn-lt"/>
          <a:ea typeface="+mn-ea"/>
          <a:cs typeface="+mn-cs"/>
        </a:defRPr>
      </a:lvl3pPr>
      <a:lvl4pPr marL="1080000" indent="-241200" algn="l" defTabSz="914400" rtl="0" eaLnBrk="1" latinLnBrk="0" hangingPunct="1">
        <a:lnSpc>
          <a:spcPct val="100000"/>
        </a:lnSpc>
        <a:spcBef>
          <a:spcPct val="20000"/>
        </a:spcBef>
        <a:spcAft>
          <a:spcPts val="0"/>
        </a:spcAft>
        <a:buClr>
          <a:srgbClr val="000000"/>
        </a:buClr>
        <a:buSzPts val="1800"/>
        <a:buFont typeface="Arial" pitchFamily="34" charset="0"/>
        <a:buChar char="•"/>
        <a:defRPr lang="en-US" sz="1800" kern="1200" dirty="0">
          <a:solidFill>
            <a:srgbClr val="000000"/>
          </a:solidFill>
          <a:latin typeface="+mn-lt"/>
          <a:ea typeface="+mn-ea"/>
          <a:cs typeface="+mn-cs"/>
        </a:defRPr>
      </a:lvl4pPr>
      <a:lvl5pPr marL="1440000" indent="-2412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31"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a:xfrm>
            <a:off x="400050" y="6521450"/>
            <a:ext cx="508000" cy="184150"/>
          </a:xfrm>
          <a:prstGeom prst="rect">
            <a:avLst/>
          </a:prstGeom>
        </p:spPr>
        <p:txBody>
          <a:bodyPr vert="horz" lIns="0" tIns="0" rIns="0" bIns="0" rtlCol="0" anchor="ctr"/>
          <a:lstStyle>
            <a:defPPr>
              <a:defRPr lang="de-DE"/>
            </a:defPPr>
            <a:lvl1pPr>
              <a:defRPr lang="en-US" sz="1200" smtClean="0"/>
            </a:lvl1pPr>
          </a:lstStyle>
          <a:p>
            <a:fld id="{C3A9D72B-53BE-4D95-9D29-99D7313A36B1}" type="slidenum">
              <a:rPr sz="1100">
                <a:solidFill>
                  <a:prstClr val="black"/>
                </a:solidFill>
              </a:rPr>
              <a:pPr/>
              <a:t>‹#›</a:t>
            </a:fld>
            <a:endParaRPr sz="1100" dirty="0">
              <a:solidFill>
                <a:prstClr val="black"/>
              </a:solidFill>
            </a:endParaRPr>
          </a:p>
        </p:txBody>
      </p:sp>
      <p:sp>
        <p:nvSpPr>
          <p:cNvPr id="12" name="TextBox 11"/>
          <p:cNvSpPr txBox="1"/>
          <p:nvPr/>
        </p:nvSpPr>
        <p:spPr>
          <a:xfrm>
            <a:off x="7924800" y="6490415"/>
            <a:ext cx="850901" cy="246221"/>
          </a:xfrm>
          <a:prstGeom prst="rect">
            <a:avLst/>
          </a:prstGeom>
          <a:noFill/>
        </p:spPr>
        <p:txBody>
          <a:bodyPr wrap="square" lIns="0" tIns="0" rIns="0" bIns="0" rtlCol="0" anchor="ctr">
            <a:noAutofit/>
          </a:bodyPr>
          <a:lstStyle/>
          <a:p>
            <a:pPr algn="r"/>
            <a:r>
              <a:rPr lang="en-US" sz="1000" dirty="0">
                <a:solidFill>
                  <a:srgbClr val="000000"/>
                </a:solidFill>
              </a:rPr>
              <a:t>Confidential</a:t>
            </a:r>
          </a:p>
        </p:txBody>
      </p:sp>
      <p:pic>
        <p:nvPicPr>
          <p:cNvPr id="8" name="Picture 6">
            <a:extLst>
              <a:ext uri="{FF2B5EF4-FFF2-40B4-BE49-F238E27FC236}">
                <a16:creationId xmlns="" xmlns:a16="http://schemas.microsoft.com/office/drawing/2014/main" id="{75FCB11D-1CC2-4692-9A24-1B0831747F2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467568" y="152400"/>
            <a:ext cx="295432" cy="375569"/>
          </a:xfrm>
          <a:prstGeom prst="rect">
            <a:avLst/>
          </a:prstGeom>
          <a:ln>
            <a:noFill/>
          </a:ln>
        </p:spPr>
      </p:pic>
      <p:sp>
        <p:nvSpPr>
          <p:cNvPr id="3" name="Title Placeholder 2">
            <a:extLst>
              <a:ext uri="{FF2B5EF4-FFF2-40B4-BE49-F238E27FC236}">
                <a16:creationId xmlns="" xmlns:a16="http://schemas.microsoft.com/office/drawing/2014/main" id="{17ED08FF-2A66-49F9-854C-372DDB2EE0C6}"/>
              </a:ext>
            </a:extLst>
          </p:cNvPr>
          <p:cNvSpPr>
            <a:spLocks noGrp="1"/>
          </p:cNvSpPr>
          <p:nvPr>
            <p:ph type="title"/>
          </p:nvPr>
        </p:nvSpPr>
        <p:spPr>
          <a:xfrm>
            <a:off x="395288" y="533400"/>
            <a:ext cx="8380411" cy="892552"/>
          </a:xfrm>
          <a:prstGeom prst="rect">
            <a:avLst/>
          </a:prstGeom>
        </p:spPr>
        <p:txBody>
          <a:bodyPr vert="horz" lIns="0" tIns="0" rIns="0" bIns="0" rtlCol="0" anchor="t">
            <a:noAutofit/>
          </a:bodyPr>
          <a:lstStyle/>
          <a:p>
            <a:r>
              <a:rPr lang="en-US" dirty="0"/>
              <a:t>Action title: 28pt black</a:t>
            </a:r>
            <a:br>
              <a:rPr lang="en-US" dirty="0"/>
            </a:br>
            <a:r>
              <a:rPr lang="en-US" dirty="0"/>
              <a:t>Sub title: 19pt Philips Bright Blue</a:t>
            </a:r>
          </a:p>
        </p:txBody>
      </p:sp>
      <p:sp>
        <p:nvSpPr>
          <p:cNvPr id="4" name="Text Placeholder 3">
            <a:extLst>
              <a:ext uri="{FF2B5EF4-FFF2-40B4-BE49-F238E27FC236}">
                <a16:creationId xmlns="" xmlns:a16="http://schemas.microsoft.com/office/drawing/2014/main" id="{F36BD9E5-84B1-47F9-8E72-64350DF0F0AB}"/>
              </a:ext>
            </a:extLst>
          </p:cNvPr>
          <p:cNvSpPr>
            <a:spLocks noGrp="1"/>
          </p:cNvSpPr>
          <p:nvPr>
            <p:ph type="body" idx="1"/>
          </p:nvPr>
        </p:nvSpPr>
        <p:spPr>
          <a:xfrm>
            <a:off x="395289" y="1600200"/>
            <a:ext cx="8380410" cy="45259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64868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xStyles>
    <p:titleStyle>
      <a:lvl1pPr algn="l" defTabSz="914400" rtl="0" eaLnBrk="1" latinLnBrk="0" hangingPunct="1">
        <a:lnSpc>
          <a:spcPct val="100000"/>
        </a:lnSpc>
        <a:spcBef>
          <a:spcPct val="0"/>
        </a:spcBef>
        <a:buNone/>
        <a:defRPr lang="en-US" sz="2800" kern="1200" smtClean="0">
          <a:solidFill>
            <a:srgbClr val="000000"/>
          </a:solidFill>
          <a:latin typeface="+mj-lt"/>
          <a:ea typeface="+mj-ea"/>
          <a:cs typeface="+mj-cs"/>
        </a:defRPr>
      </a:lvl1pPr>
    </p:titleStyle>
    <p:bodyStyle>
      <a:lvl1pPr marL="285750" indent="-285750" algn="l" defTabSz="914400" rtl="0" eaLnBrk="1" latinLnBrk="0" hangingPunct="1">
        <a:lnSpc>
          <a:spcPct val="100000"/>
        </a:lnSpc>
        <a:spcBef>
          <a:spcPct val="20000"/>
        </a:spcBef>
        <a:spcAft>
          <a:spcPts val="0"/>
        </a:spcAft>
        <a:buClr>
          <a:srgbClr val="000000"/>
        </a:buClr>
        <a:buSzPct val="100000"/>
        <a:buFont typeface="Calibri" panose="020F0502020204030204" pitchFamily="34" charset="0"/>
        <a:buChar char="•"/>
        <a:defRPr lang="en-US" sz="1800" kern="1200" dirty="0">
          <a:solidFill>
            <a:srgbClr val="000000"/>
          </a:solidFill>
          <a:latin typeface="+mn-lt"/>
          <a:ea typeface="+mn-ea"/>
          <a:cs typeface="+mn-cs"/>
        </a:defRPr>
      </a:lvl1pPr>
      <a:lvl2pPr marL="532800" indent="-2556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2pPr>
      <a:lvl3pPr marL="763200" indent="-234000" algn="l" defTabSz="914400" rtl="0" eaLnBrk="1" latinLnBrk="0" hangingPunct="1">
        <a:lnSpc>
          <a:spcPct val="100000"/>
        </a:lnSpc>
        <a:spcBef>
          <a:spcPct val="20000"/>
        </a:spcBef>
        <a:spcAft>
          <a:spcPts val="0"/>
        </a:spcAft>
        <a:buClr>
          <a:srgbClr val="000000"/>
        </a:buClr>
        <a:buSzPct val="55000"/>
        <a:buFont typeface="Wingdings" panose="05000000000000000000" pitchFamily="2" charset="2"/>
        <a:buChar char="n"/>
        <a:defRPr lang="en-US" sz="1800" kern="1200" dirty="0">
          <a:solidFill>
            <a:srgbClr val="000000"/>
          </a:solidFill>
          <a:latin typeface="+mn-lt"/>
          <a:ea typeface="+mn-ea"/>
          <a:cs typeface="+mn-cs"/>
        </a:defRPr>
      </a:lvl3pPr>
      <a:lvl4pPr marL="1080000" indent="-241200" algn="l" defTabSz="914400" rtl="0" eaLnBrk="1" latinLnBrk="0" hangingPunct="1">
        <a:lnSpc>
          <a:spcPct val="100000"/>
        </a:lnSpc>
        <a:spcBef>
          <a:spcPct val="20000"/>
        </a:spcBef>
        <a:spcAft>
          <a:spcPts val="0"/>
        </a:spcAft>
        <a:buClr>
          <a:srgbClr val="000000"/>
        </a:buClr>
        <a:buSzPts val="1800"/>
        <a:buFont typeface="Arial" pitchFamily="34" charset="0"/>
        <a:buChar char="•"/>
        <a:defRPr lang="en-US" sz="1800" kern="1200" dirty="0">
          <a:solidFill>
            <a:srgbClr val="000000"/>
          </a:solidFill>
          <a:latin typeface="+mn-lt"/>
          <a:ea typeface="+mn-ea"/>
          <a:cs typeface="+mn-cs"/>
        </a:defRPr>
      </a:lvl4pPr>
      <a:lvl5pPr marL="1440000" indent="-241200" algn="l" defTabSz="914400" rtl="0" eaLnBrk="1" latinLnBrk="0" hangingPunct="1">
        <a:lnSpc>
          <a:spcPct val="100000"/>
        </a:lnSpc>
        <a:spcBef>
          <a:spcPct val="20000"/>
        </a:spcBef>
        <a:spcAft>
          <a:spcPts val="0"/>
        </a:spcAft>
        <a:buClr>
          <a:srgbClr val="000000"/>
        </a:buClr>
        <a:buSzPts val="1800"/>
        <a:buFont typeface="Calibri" panose="020F0502020204030204" pitchFamily="34" charset="0"/>
        <a:buChar char="─"/>
        <a:defRPr lang="en-US" sz="18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custDataLst>
              <p:tags r:id="rId10"/>
            </p:custDataLst>
          </p:nvPr>
        </p:nvSpPr>
        <p:spPr bwMode="auto">
          <a:xfrm>
            <a:off x="828675" y="828675"/>
            <a:ext cx="74866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bodyPr>
          <a:lstStyle/>
          <a:p>
            <a:pPr lvl="0"/>
            <a:r>
              <a:rPr lang="en-US"/>
              <a:t>Click to edit Master title style</a:t>
            </a:r>
            <a:endParaRPr lang="en-US" altLang="de-DE" dirty="0"/>
          </a:p>
        </p:txBody>
      </p:sp>
      <p:sp>
        <p:nvSpPr>
          <p:cNvPr id="1027" name="Textplatzhalter 2"/>
          <p:cNvSpPr>
            <a:spLocks noGrp="1"/>
          </p:cNvSpPr>
          <p:nvPr>
            <p:ph type="body" idx="1"/>
            <p:custDataLst>
              <p:tags r:id="rId11"/>
            </p:custDataLst>
          </p:nvPr>
        </p:nvSpPr>
        <p:spPr bwMode="auto">
          <a:xfrm>
            <a:off x="828675" y="2124077"/>
            <a:ext cx="7486650"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hidden="1"/>
          <p:cNvSpPr>
            <a:spLocks noGrp="1"/>
          </p:cNvSpPr>
          <p:nvPr>
            <p:ph type="ftr" sz="quarter" idx="3"/>
            <p:custDataLst>
              <p:tags r:id="rId12"/>
            </p:custDataLst>
          </p:nvPr>
        </p:nvSpPr>
        <p:spPr>
          <a:xfrm>
            <a:off x="825500" y="6502400"/>
            <a:ext cx="762000" cy="1397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b"/>
          <a:lstStyle>
            <a:lvl1pPr algn="ctr" fontAlgn="auto">
              <a:spcBef>
                <a:spcPts val="0"/>
              </a:spcBef>
              <a:spcAft>
                <a:spcPts val="0"/>
              </a:spcAft>
              <a:defRPr sz="900">
                <a:solidFill>
                  <a:srgbClr val="FFFFFF"/>
                </a:solidFill>
                <a:latin typeface="Calibri"/>
              </a:defRPr>
            </a:lvl1pPr>
          </a:lstStyle>
          <a:p>
            <a:endParaRPr lang="en-US"/>
          </a:p>
        </p:txBody>
      </p:sp>
      <p:sp>
        <p:nvSpPr>
          <p:cNvPr id="3" name="Datumsplatzhalter 2" hidden="1"/>
          <p:cNvSpPr>
            <a:spLocks noGrp="1"/>
          </p:cNvSpPr>
          <p:nvPr>
            <p:ph type="dt" sz="half" idx="2"/>
            <p:custDataLst>
              <p:tags r:id="rId13"/>
            </p:custDataLst>
          </p:nvPr>
        </p:nvSpPr>
        <p:spPr>
          <a:xfrm>
            <a:off x="1587500" y="6502400"/>
            <a:ext cx="3937000" cy="1397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ctr"/>
          <a:lstStyle>
            <a:lvl1pPr algn="l" fontAlgn="auto">
              <a:spcBef>
                <a:spcPts val="0"/>
              </a:spcBef>
              <a:spcAft>
                <a:spcPts val="0"/>
              </a:spcAft>
              <a:defRPr sz="900">
                <a:solidFill>
                  <a:srgbClr val="FFFFFF"/>
                </a:solidFill>
                <a:latin typeface="Calibri"/>
              </a:defRPr>
            </a:lvl1pPr>
          </a:lstStyle>
          <a:p>
            <a:fld id="{C79CFE45-3BE7-413D-8803-714B465EE6FD}" type="datetimeFigureOut">
              <a:rPr lang="en-US" smtClean="0"/>
              <a:pPr/>
              <a:t>11/8/2018</a:t>
            </a:fld>
            <a:endParaRPr lang="en-US"/>
          </a:p>
        </p:txBody>
      </p:sp>
      <p:sp>
        <p:nvSpPr>
          <p:cNvPr id="4" name="Foliennummernplatzhalter 3" hidden="1"/>
          <p:cNvSpPr>
            <a:spLocks noGrp="1"/>
          </p:cNvSpPr>
          <p:nvPr>
            <p:ph type="sldNum" sz="quarter" idx="4"/>
            <p:custDataLst>
              <p:tags r:id="rId14"/>
            </p:custDataLst>
          </p:nvPr>
        </p:nvSpPr>
        <p:spPr>
          <a:xfrm>
            <a:off x="209550" y="6464300"/>
            <a:ext cx="508000" cy="18415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ctr"/>
          <a:lstStyle>
            <a:lvl1pPr algn="r" fontAlgn="auto">
              <a:spcBef>
                <a:spcPts val="0"/>
              </a:spcBef>
              <a:spcAft>
                <a:spcPts val="0"/>
              </a:spcAft>
              <a:defRPr sz="900">
                <a:solidFill>
                  <a:srgbClr val="FFFFFF"/>
                </a:solidFill>
                <a:latin typeface="Calibri"/>
              </a:defRPr>
            </a:lvl1pPr>
          </a:lstStyle>
          <a:p>
            <a:fld id="{EAEDDFCB-3861-47B9-828A-9EE9335E6C77}" type="slidenum">
              <a:rPr lang="en-US" smtClean="0"/>
              <a:pPr/>
              <a:t>‹#›</a:t>
            </a:fld>
            <a:endParaRPr lang="en-US"/>
          </a:p>
        </p:txBody>
      </p:sp>
    </p:spTree>
    <p:extLst>
      <p:ext uri="{BB962C8B-B14F-4D97-AF65-F5344CB8AC3E}">
        <p14:creationId xmlns:p14="http://schemas.microsoft.com/office/powerpoint/2010/main" val="230152459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9" r:id="rId8"/>
  </p:sldLayoutIdLst>
  <p:txStyles>
    <p:titleStyle>
      <a:lvl1pPr algn="l" rtl="0" eaLnBrk="1" fontAlgn="base" hangingPunct="1">
        <a:spcBef>
          <a:spcPct val="0"/>
        </a:spcBef>
        <a:spcAft>
          <a:spcPct val="0"/>
        </a:spcAft>
        <a:defRPr sz="2550" kern="1200">
          <a:solidFill>
            <a:srgbClr val="000000"/>
          </a:solidFill>
          <a:latin typeface="+mj-lt"/>
          <a:ea typeface="+mj-ea"/>
          <a:cs typeface="+mj-cs"/>
        </a:defRPr>
      </a:lvl1pPr>
      <a:lvl2pPr algn="l" rtl="0" eaLnBrk="1" fontAlgn="base" hangingPunct="1">
        <a:spcBef>
          <a:spcPct val="0"/>
        </a:spcBef>
        <a:spcAft>
          <a:spcPct val="0"/>
        </a:spcAft>
        <a:defRPr sz="2550">
          <a:solidFill>
            <a:srgbClr val="000000"/>
          </a:solidFill>
          <a:latin typeface="Calibri" pitchFamily="34" charset="0"/>
        </a:defRPr>
      </a:lvl2pPr>
      <a:lvl3pPr algn="l" rtl="0" eaLnBrk="1" fontAlgn="base" hangingPunct="1">
        <a:spcBef>
          <a:spcPct val="0"/>
        </a:spcBef>
        <a:spcAft>
          <a:spcPct val="0"/>
        </a:spcAft>
        <a:defRPr sz="2550">
          <a:solidFill>
            <a:srgbClr val="000000"/>
          </a:solidFill>
          <a:latin typeface="Calibri" pitchFamily="34" charset="0"/>
        </a:defRPr>
      </a:lvl3pPr>
      <a:lvl4pPr algn="l" rtl="0" eaLnBrk="1" fontAlgn="base" hangingPunct="1">
        <a:spcBef>
          <a:spcPct val="0"/>
        </a:spcBef>
        <a:spcAft>
          <a:spcPct val="0"/>
        </a:spcAft>
        <a:defRPr sz="2550">
          <a:solidFill>
            <a:srgbClr val="000000"/>
          </a:solidFill>
          <a:latin typeface="Calibri" pitchFamily="34" charset="0"/>
        </a:defRPr>
      </a:lvl4pPr>
      <a:lvl5pPr algn="l" rtl="0" eaLnBrk="1" fontAlgn="base" hangingPunct="1">
        <a:spcBef>
          <a:spcPct val="0"/>
        </a:spcBef>
        <a:spcAft>
          <a:spcPct val="0"/>
        </a:spcAft>
        <a:defRPr sz="2550">
          <a:solidFill>
            <a:srgbClr val="000000"/>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161925" indent="-161925" algn="l" rtl="0" eaLnBrk="1" fontAlgn="base" hangingPunct="1">
        <a:spcBef>
          <a:spcPct val="0"/>
        </a:spcBef>
        <a:spcAft>
          <a:spcPct val="0"/>
        </a:spcAft>
        <a:buSzPct val="100000"/>
        <a:buFont typeface="Calibri" pitchFamily="34" charset="0"/>
        <a:buChar char="•"/>
        <a:defRPr kern="1200">
          <a:solidFill>
            <a:schemeClr val="tx1"/>
          </a:solidFill>
          <a:latin typeface="Calibri"/>
          <a:ea typeface="+mn-ea"/>
          <a:cs typeface="+mn-cs"/>
        </a:defRPr>
      </a:lvl1pPr>
      <a:lvl2pPr marL="323850" indent="-161925" algn="l" rtl="0" eaLnBrk="1" fontAlgn="base" hangingPunct="1">
        <a:spcBef>
          <a:spcPct val="0"/>
        </a:spcBef>
        <a:spcAft>
          <a:spcPct val="0"/>
        </a:spcAft>
        <a:buSzPct val="100000"/>
        <a:buFont typeface="Calibri" pitchFamily="34" charset="0"/>
        <a:buChar char="–"/>
        <a:defRPr kern="1200">
          <a:solidFill>
            <a:schemeClr val="tx1"/>
          </a:solidFill>
          <a:latin typeface="Calibri"/>
          <a:ea typeface="+mn-ea"/>
          <a:cs typeface="+mn-cs"/>
        </a:defRPr>
      </a:lvl2pPr>
      <a:lvl3pPr marL="485775" indent="-161925" algn="l" rtl="0" eaLnBrk="1" fontAlgn="base" hangingPunct="1">
        <a:spcBef>
          <a:spcPct val="0"/>
        </a:spcBef>
        <a:spcAft>
          <a:spcPct val="0"/>
        </a:spcAft>
        <a:buSzPct val="100000"/>
        <a:buFont typeface="Wingdings" pitchFamily="2" charset="2"/>
        <a:buChar char="§"/>
        <a:defRPr kern="1200">
          <a:solidFill>
            <a:schemeClr val="tx1"/>
          </a:solidFill>
          <a:latin typeface="Calibri"/>
          <a:ea typeface="+mn-ea"/>
          <a:cs typeface="+mn-cs"/>
        </a:defRPr>
      </a:lvl3pPr>
      <a:lvl4pPr marL="647700" indent="-161925" algn="l" rtl="0" eaLnBrk="1" fontAlgn="base" hangingPunct="1">
        <a:spcBef>
          <a:spcPct val="0"/>
        </a:spcBef>
        <a:spcAft>
          <a:spcPct val="0"/>
        </a:spcAft>
        <a:buSzPct val="100000"/>
        <a:buFont typeface="Calibri" pitchFamily="34" charset="0"/>
        <a:buChar char="•"/>
        <a:defRPr kern="1200">
          <a:solidFill>
            <a:schemeClr val="tx1"/>
          </a:solidFill>
          <a:latin typeface="Calibri"/>
          <a:ea typeface="+mn-ea"/>
          <a:cs typeface="+mn-cs"/>
        </a:defRPr>
      </a:lvl4pPr>
      <a:lvl5pPr marL="809625" indent="-161925" algn="l" rtl="0" eaLnBrk="1" fontAlgn="base" hangingPunct="1">
        <a:spcBef>
          <a:spcPct val="0"/>
        </a:spcBef>
        <a:spcAft>
          <a:spcPct val="0"/>
        </a:spcAft>
        <a:buSzPct val="100000"/>
        <a:buFont typeface="Calibri" pitchFamily="34" charset="0"/>
        <a:buChar char="–"/>
        <a:defRPr kern="1200">
          <a:solidFill>
            <a:schemeClr val="tx1"/>
          </a:solidFill>
          <a:latin typeface="Calibri"/>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90975"/>
            <a:ext cx="3886200" cy="2867025"/>
          </a:xfrm>
          <a:prstGeom prst="rect">
            <a:avLst/>
          </a:prstGeom>
        </p:spPr>
      </p:pic>
    </p:spTree>
    <p:extLst>
      <p:ext uri="{BB962C8B-B14F-4D97-AF65-F5344CB8AC3E}">
        <p14:creationId xmlns:p14="http://schemas.microsoft.com/office/powerpoint/2010/main" val="164457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762000"/>
            <a:ext cx="8763000" cy="1538883"/>
          </a:xfrm>
          <a:prstGeom prst="rect">
            <a:avLst/>
          </a:prstGeom>
          <a:noFill/>
        </p:spPr>
        <p:txBody>
          <a:bodyPr wrap="squar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ROC curve:</a:t>
            </a:r>
          </a:p>
          <a:p>
            <a:pPr marL="285750" indent="-285750">
              <a:buFont typeface="Arial" panose="020B0604020202020204" pitchFamily="34" charset="0"/>
              <a:buChar char="•"/>
            </a:pPr>
            <a:r>
              <a:rPr lang="en-US" b="0" cap="none" spc="0" dirty="0" smtClean="0">
                <a:ln w="0"/>
                <a:solidFill>
                  <a:schemeClr val="tx1"/>
                </a:solidFill>
                <a:effectLst>
                  <a:outerShdw blurRad="38100" dist="19050" dir="2700000" algn="tl" rotWithShape="0">
                    <a:schemeClr val="dk1">
                      <a:alpha val="40000"/>
                    </a:schemeClr>
                  </a:outerShdw>
                </a:effectLst>
              </a:rPr>
              <a:t>To see True positive rate and false positive rate.</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As we got Area under the </a:t>
            </a:r>
            <a:r>
              <a:rPr lang="en-US" dirty="0" err="1" smtClean="0">
                <a:ln w="0"/>
                <a:effectLst>
                  <a:outerShdw blurRad="38100" dist="19050" dir="2700000" algn="tl" rotWithShape="0">
                    <a:schemeClr val="dk1">
                      <a:alpha val="40000"/>
                    </a:schemeClr>
                  </a:outerShdw>
                </a:effectLst>
              </a:rPr>
              <a:t>curver</a:t>
            </a:r>
            <a:r>
              <a:rPr lang="en-US" dirty="0" smtClean="0">
                <a:ln w="0"/>
                <a:effectLst>
                  <a:outerShdw blurRad="38100" dist="19050" dir="2700000" algn="tl" rotWithShape="0">
                    <a:schemeClr val="dk1">
                      <a:alpha val="40000"/>
                    </a:schemeClr>
                  </a:outerShdw>
                </a:effectLst>
              </a:rPr>
              <a:t> value =0.773 which means that by using this model, </a:t>
            </a:r>
            <a:r>
              <a:rPr lang="en-US" dirty="0" smtClean="0">
                <a:ln w="0"/>
                <a:effectLst>
                  <a:outerShdw blurRad="38100" dist="19050" dir="2700000" algn="tl" rotWithShape="0">
                    <a:schemeClr val="dk1">
                      <a:alpha val="40000"/>
                    </a:schemeClr>
                  </a:outerShdw>
                </a:effectLst>
              </a:rPr>
              <a:t>by dropping 77% of bad customer we will drop 23% of good customers too.</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stretch>
            <a:fillRect/>
          </a:stretch>
        </p:blipFill>
        <p:spPr>
          <a:xfrm>
            <a:off x="0" y="2300883"/>
            <a:ext cx="9144000" cy="4306431"/>
          </a:xfrm>
          <a:prstGeom prst="rect">
            <a:avLst/>
          </a:prstGeom>
        </p:spPr>
      </p:pic>
    </p:spTree>
    <p:extLst>
      <p:ext uri="{BB962C8B-B14F-4D97-AF65-F5344CB8AC3E}">
        <p14:creationId xmlns:p14="http://schemas.microsoft.com/office/powerpoint/2010/main" val="239763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905000"/>
            <a:ext cx="8173940" cy="1877437"/>
          </a:xfrm>
          <a:prstGeom prst="rect">
            <a:avLst/>
          </a:prstGeom>
        </p:spPr>
        <p:txBody>
          <a:bodyPr wrap="square">
            <a:spAutoFit/>
          </a:bodyPr>
          <a:lstStyle/>
          <a:p>
            <a:pPr algn="ctr"/>
            <a:r>
              <a:rPr lang="en-US" sz="4000" dirty="0" smtClean="0">
                <a:ln w="0"/>
                <a:effectLst>
                  <a:outerShdw blurRad="38100" dist="19050" dir="2700000" algn="tl" rotWithShape="0">
                    <a:schemeClr val="dk1">
                      <a:alpha val="40000"/>
                    </a:schemeClr>
                  </a:outerShdw>
                </a:effectLst>
              </a:rPr>
              <a:t>To check Accuracy:</a:t>
            </a:r>
          </a:p>
          <a:p>
            <a:pPr algn="ctr"/>
            <a:r>
              <a:rPr lang="en-US" dirty="0" smtClean="0">
                <a:ln w="0"/>
                <a:effectLst>
                  <a:outerShdw blurRad="38100" dist="19050" dir="2700000" algn="tl" rotWithShape="0">
                    <a:schemeClr val="dk1">
                      <a:alpha val="40000"/>
                    </a:schemeClr>
                  </a:outerShdw>
                </a:effectLst>
              </a:rPr>
              <a:t>To check accuracy through confusion matrix ,accuracy of this model is 94% which is pretty good</a:t>
            </a:r>
          </a:p>
          <a:p>
            <a:pPr algn="ctr"/>
            <a:endParaRPr lang="en-US" sz="4000" dirty="0">
              <a:ln w="0"/>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990600" y="4038600"/>
            <a:ext cx="4343400" cy="733425"/>
          </a:xfrm>
          <a:prstGeom prst="rect">
            <a:avLst/>
          </a:prstGeom>
        </p:spPr>
      </p:pic>
    </p:spTree>
    <p:extLst>
      <p:ext uri="{BB962C8B-B14F-4D97-AF65-F5344CB8AC3E}">
        <p14:creationId xmlns:p14="http://schemas.microsoft.com/office/powerpoint/2010/main" val="115333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78" y="2514600"/>
            <a:ext cx="8584721" cy="4320396"/>
          </a:xfrm>
          <a:prstGeom prst="rect">
            <a:avLst/>
          </a:prstGeom>
        </p:spPr>
      </p:pic>
      <p:sp>
        <p:nvSpPr>
          <p:cNvPr id="3" name="Rectangle 2"/>
          <p:cNvSpPr/>
          <p:nvPr/>
        </p:nvSpPr>
        <p:spPr>
          <a:xfrm>
            <a:off x="228600" y="609600"/>
            <a:ext cx="7620000" cy="2985433"/>
          </a:xfrm>
          <a:prstGeom prst="rect">
            <a:avLst/>
          </a:prstGeom>
        </p:spPr>
        <p:txBody>
          <a:bodyPr wrap="square">
            <a:spAutoFit/>
          </a:bodyPr>
          <a:lstStyle/>
          <a:p>
            <a:pPr algn="ctr"/>
            <a:r>
              <a:rPr lang="en-US" sz="4000" dirty="0" smtClean="0">
                <a:ln w="0"/>
                <a:effectLst>
                  <a:outerShdw blurRad="38100" dist="19050" dir="2700000" algn="tl" rotWithShape="0">
                    <a:schemeClr val="dk1">
                      <a:alpha val="40000"/>
                    </a:schemeClr>
                  </a:outerShdw>
                </a:effectLst>
              </a:rPr>
              <a:t>KNN method:</a:t>
            </a:r>
            <a:endParaRPr lang="en-US" sz="40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Used KNN method on training set.</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Preprocess = center and scale</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To control the overfitting value for Fold=5(usually we take odd values)</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The Accuracy was used to select the model. As we can see in the graph value of k is 11 where accuracy is high.(</a:t>
            </a:r>
            <a:r>
              <a:rPr lang="en-US" altLang="en-US" dirty="0" smtClean="0">
                <a:solidFill>
                  <a:srgbClr val="000000"/>
                </a:solidFill>
              </a:rPr>
              <a:t>0.9337588</a:t>
            </a:r>
            <a:r>
              <a:rPr lang="en-US" dirty="0" smtClean="0">
                <a:ln w="0"/>
                <a:effectLst>
                  <a:outerShdw blurRad="38100" dist="19050" dir="2700000" algn="tl" rotWithShape="0">
                    <a:schemeClr val="dk1">
                      <a:alpha val="40000"/>
                    </a:schemeClr>
                  </a:outerShdw>
                </a:effectLst>
              </a:rPr>
              <a:t>)</a:t>
            </a:r>
          </a:p>
          <a:p>
            <a:pPr marL="285750" indent="-285750">
              <a:buFont typeface="Arial" panose="020B0604020202020204" pitchFamily="34" charset="0"/>
              <a:buChar char="•"/>
            </a:pPr>
            <a:endParaRPr lang="en-US" dirty="0" smtClean="0">
              <a:ln w="0"/>
              <a:effectLst>
                <a:outerShdw blurRad="38100" dist="19050" dir="2700000" algn="tl" rotWithShape="0">
                  <a:schemeClr val="dk1">
                    <a:alpha val="40000"/>
                  </a:schemeClr>
                </a:outerShdw>
              </a:effectLst>
            </a:endParaRPr>
          </a:p>
          <a:p>
            <a:pPr algn="ctr"/>
            <a:endParaRPr lang="en-US" sz="4000" dirty="0">
              <a:ln w="0"/>
              <a:effectLst>
                <a:outerShdw blurRad="38100" dist="19050" dir="2700000" algn="tl" rotWithShape="0">
                  <a:schemeClr val="dk1">
                    <a:alpha val="40000"/>
                  </a:schemeClr>
                </a:outerShdw>
              </a:effectLst>
            </a:endParaRPr>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62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669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069" y="2743200"/>
            <a:ext cx="5605732" cy="4191000"/>
          </a:xfrm>
          <a:prstGeom prst="rect">
            <a:avLst/>
          </a:prstGeom>
        </p:spPr>
      </p:pic>
      <p:sp>
        <p:nvSpPr>
          <p:cNvPr id="3" name="Rectangle 2"/>
          <p:cNvSpPr/>
          <p:nvPr/>
        </p:nvSpPr>
        <p:spPr>
          <a:xfrm>
            <a:off x="457200" y="304800"/>
            <a:ext cx="8610600" cy="2431435"/>
          </a:xfrm>
          <a:prstGeom prst="rect">
            <a:avLst/>
          </a:prstGeom>
        </p:spPr>
        <p:txBody>
          <a:bodyPr wrap="square">
            <a:spAutoFit/>
          </a:bodyPr>
          <a:lstStyle/>
          <a:p>
            <a:pPr algn="ctr"/>
            <a:r>
              <a:rPr lang="en-US" sz="4000" dirty="0">
                <a:ln w="0"/>
                <a:effectLst>
                  <a:outerShdw blurRad="38100" dist="19050" dir="2700000" algn="tl" rotWithShape="0">
                    <a:schemeClr val="dk1">
                      <a:alpha val="40000"/>
                    </a:schemeClr>
                  </a:outerShdw>
                </a:effectLst>
              </a:rPr>
              <a:t>KNN method:</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The Area under the curve (AUC) value for KNN mode is 0.773 which is close to logistic regression model. </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It shows that both models accuracy is very close.</a:t>
            </a:r>
          </a:p>
          <a:p>
            <a:pPr marL="285750" indent="-285750">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I decided it choose KNN model as its accuracy is 0.9047</a:t>
            </a:r>
            <a:endParaRPr lang="en-US" dirty="0">
              <a:ln w="0"/>
              <a:effectLst>
                <a:outerShdw blurRad="38100" dist="19050" dir="2700000" algn="tl" rotWithShape="0">
                  <a:schemeClr val="dk1">
                    <a:alpha val="40000"/>
                  </a:schemeClr>
                </a:outerShdw>
              </a:effectLst>
            </a:endParaRPr>
          </a:p>
          <a:p>
            <a:pPr algn="ctr"/>
            <a:endParaRPr lang="en-US" sz="4000"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3"/>
          <a:stretch>
            <a:fillRect/>
          </a:stretch>
        </p:blipFill>
        <p:spPr>
          <a:xfrm>
            <a:off x="5467350" y="2736235"/>
            <a:ext cx="3295650" cy="3990975"/>
          </a:xfrm>
          <a:prstGeom prst="rect">
            <a:avLst/>
          </a:prstGeom>
        </p:spPr>
      </p:pic>
    </p:spTree>
    <p:extLst>
      <p:ext uri="{BB962C8B-B14F-4D97-AF65-F5344CB8AC3E}">
        <p14:creationId xmlns:p14="http://schemas.microsoft.com/office/powerpoint/2010/main" val="349539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09600"/>
            <a:ext cx="3810000" cy="6924973"/>
          </a:xfrm>
          <a:prstGeom prst="rect">
            <a:avLst/>
          </a:prstGeom>
        </p:spPr>
        <p:txBody>
          <a:bodyPr wrap="square">
            <a:spAutoFit/>
          </a:bodyPr>
          <a:lstStyle/>
          <a:p>
            <a:pPr algn="ctr"/>
            <a:r>
              <a:rPr lang="en-US" sz="4000" dirty="0" smtClean="0">
                <a:ln w="0"/>
                <a:effectLst>
                  <a:outerShdw blurRad="38100" dist="19050" dir="2700000" algn="tl" rotWithShape="0">
                    <a:schemeClr val="dk1">
                      <a:alpha val="40000"/>
                    </a:schemeClr>
                  </a:outerShdw>
                </a:effectLst>
              </a:rPr>
              <a:t>Final Results:</a:t>
            </a:r>
          </a:p>
          <a:p>
            <a:pPr marL="285750" indent="-285750" algn="ctr">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We have 1391 customer who are non defaulter in data and our model has also predicted them as non defaulters.</a:t>
            </a:r>
          </a:p>
          <a:p>
            <a:pPr marL="285750" indent="-285750" algn="ctr">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There are 77 customers who were non defaulter in data and were predicted as defaulter by our model.</a:t>
            </a:r>
          </a:p>
          <a:p>
            <a:pPr marL="285750" indent="-285750" algn="ctr">
              <a:buFont typeface="Arial" panose="020B0604020202020204" pitchFamily="34" charset="0"/>
              <a:buChar char="•"/>
            </a:pPr>
            <a:r>
              <a:rPr lang="en-US" dirty="0" smtClean="0">
                <a:ln w="0"/>
                <a:effectLst>
                  <a:outerShdw blurRad="38100" dist="19050" dir="2700000" algn="tl" rotWithShape="0">
                    <a:schemeClr val="dk1">
                      <a:alpha val="40000"/>
                    </a:schemeClr>
                  </a:outerShdw>
                </a:effectLst>
              </a:rPr>
              <a:t>Where as there were 12 customers who were defaulters in data and our model predicted them as non defaulters and 20 customers who are titled as defaulter by data and our model.</a:t>
            </a:r>
          </a:p>
          <a:p>
            <a:pPr marL="285750" indent="-285750" algn="ctr">
              <a:buFont typeface="Arial" panose="020B0604020202020204" pitchFamily="34" charset="0"/>
              <a:buChar char="•"/>
            </a:pPr>
            <a:endParaRPr lang="en-US" dirty="0" smtClean="0">
              <a:ln w="0"/>
              <a:effectLst>
                <a:outerShdw blurRad="38100" dist="19050" dir="2700000" algn="tl" rotWithShape="0">
                  <a:schemeClr val="dk1">
                    <a:alpha val="40000"/>
                  </a:schemeClr>
                </a:outerShdw>
              </a:effectLst>
            </a:endParaRPr>
          </a:p>
          <a:p>
            <a:pPr marL="285750" indent="-285750" algn="ctr">
              <a:buFont typeface="Arial" panose="020B0604020202020204" pitchFamily="34" charset="0"/>
              <a:buChar char="•"/>
            </a:pPr>
            <a:endParaRPr lang="en-US" dirty="0" smtClean="0">
              <a:ln w="0"/>
              <a:effectLst>
                <a:outerShdw blurRad="38100" dist="19050" dir="2700000" algn="tl" rotWithShape="0">
                  <a:schemeClr val="dk1">
                    <a:alpha val="40000"/>
                  </a:schemeClr>
                </a:outerShdw>
              </a:effectLst>
            </a:endParaRPr>
          </a:p>
          <a:p>
            <a:pPr marL="285750" indent="-285750" algn="ctr">
              <a:buFont typeface="Arial" panose="020B0604020202020204" pitchFamily="34" charset="0"/>
              <a:buChar char="•"/>
            </a:pPr>
            <a:endParaRPr lang="en-US" dirty="0" smtClean="0">
              <a:ln w="0"/>
              <a:effectLst>
                <a:outerShdw blurRad="38100" dist="19050" dir="2700000" algn="tl" rotWithShape="0">
                  <a:schemeClr val="dk1">
                    <a:alpha val="40000"/>
                  </a:schemeClr>
                </a:outerShdw>
              </a:effectLst>
            </a:endParaRPr>
          </a:p>
          <a:p>
            <a:pPr algn="ctr"/>
            <a:endParaRPr lang="en-US" sz="40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dirty="0">
              <a:ln w="0"/>
              <a:effectLst>
                <a:outerShdw blurRad="38100" dist="19050" dir="2700000" algn="tl" rotWithShape="0">
                  <a:schemeClr val="dk1">
                    <a:alpha val="40000"/>
                  </a:schemeClr>
                </a:outerShdw>
              </a:effectLst>
            </a:endParaRPr>
          </a:p>
          <a:p>
            <a:pPr algn="ctr"/>
            <a:endParaRPr lang="en-US" sz="4000" dirty="0">
              <a:ln w="0"/>
              <a:effectLst>
                <a:outerShdw blurRad="38100" dist="19050" dir="2700000" algn="tl" rotWithShape="0">
                  <a:schemeClr val="dk1">
                    <a:alpha val="40000"/>
                  </a:schemeClr>
                </a:outerShdw>
              </a:effectLst>
            </a:endParaRPr>
          </a:p>
        </p:txBody>
      </p:sp>
      <p:graphicFrame>
        <p:nvGraphicFramePr>
          <p:cNvPr id="3" name="Chart 2"/>
          <p:cNvGraphicFramePr>
            <a:graphicFrameLocks/>
          </p:cNvGraphicFramePr>
          <p:nvPr>
            <p:extLst>
              <p:ext uri="{D42A27DB-BD31-4B8C-83A1-F6EECF244321}">
                <p14:modId xmlns:p14="http://schemas.microsoft.com/office/powerpoint/2010/main" val="2064072088"/>
              </p:ext>
            </p:extLst>
          </p:nvPr>
        </p:nvGraphicFramePr>
        <p:xfrm>
          <a:off x="4343400" y="2286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p:nvPicPr>
        <p:blipFill>
          <a:blip r:embed="rId3"/>
          <a:stretch>
            <a:fillRect/>
          </a:stretch>
        </p:blipFill>
        <p:spPr>
          <a:xfrm>
            <a:off x="4337106" y="202721"/>
            <a:ext cx="4584589" cy="2749534"/>
          </a:xfrm>
          <a:prstGeom prst="rect">
            <a:avLst/>
          </a:prstGeom>
        </p:spPr>
      </p:pic>
      <p:pic>
        <p:nvPicPr>
          <p:cNvPr id="6" name="Picture 5"/>
          <p:cNvPicPr>
            <a:picLocks noChangeAspect="1"/>
          </p:cNvPicPr>
          <p:nvPr/>
        </p:nvPicPr>
        <p:blipFill>
          <a:blip r:embed="rId4"/>
          <a:stretch>
            <a:fillRect/>
          </a:stretch>
        </p:blipFill>
        <p:spPr>
          <a:xfrm>
            <a:off x="4330811" y="3504045"/>
            <a:ext cx="4584589" cy="2749534"/>
          </a:xfrm>
          <a:prstGeom prst="rect">
            <a:avLst/>
          </a:prstGeom>
        </p:spPr>
      </p:pic>
      <p:pic>
        <p:nvPicPr>
          <p:cNvPr id="7" name="Picture 6"/>
          <p:cNvPicPr>
            <a:picLocks noChangeAspect="1"/>
          </p:cNvPicPr>
          <p:nvPr/>
        </p:nvPicPr>
        <p:blipFill>
          <a:blip r:embed="rId5"/>
          <a:stretch>
            <a:fillRect/>
          </a:stretch>
        </p:blipFill>
        <p:spPr>
          <a:xfrm>
            <a:off x="533400" y="5181600"/>
            <a:ext cx="3505200" cy="1428750"/>
          </a:xfrm>
          <a:prstGeom prst="rect">
            <a:avLst/>
          </a:prstGeom>
        </p:spPr>
      </p:pic>
    </p:spTree>
    <p:extLst>
      <p:ext uri="{BB962C8B-B14F-4D97-AF65-F5344CB8AC3E}">
        <p14:creationId xmlns:p14="http://schemas.microsoft.com/office/powerpoint/2010/main" val="188573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thank you sl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762000"/>
            <a:ext cx="8839200" cy="4724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81451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14049"/>
            <a:ext cx="6858000" cy="3693319"/>
          </a:xfrm>
          <a:prstGeom prst="rect">
            <a:avLst/>
          </a:prstGeom>
        </p:spPr>
        <p:txBody>
          <a:bodyPr wrap="square">
            <a:spAutoFit/>
          </a:bodyPr>
          <a:lstStyle/>
          <a:p>
            <a:r>
              <a:rPr lang="en-US" sz="3600" dirty="0" smtClean="0"/>
              <a:t>Financial Information of </a:t>
            </a:r>
            <a:r>
              <a:rPr lang="en-US" sz="3600" dirty="0" smtClean="0"/>
              <a:t>Philips customers</a:t>
            </a:r>
            <a:r>
              <a:rPr lang="en-US" sz="3600" dirty="0" smtClean="0"/>
              <a:t>:</a:t>
            </a:r>
          </a:p>
          <a:p>
            <a:r>
              <a:rPr lang="en-US" dirty="0" smtClean="0"/>
              <a:t>Dataset has customer’s personal and financial </a:t>
            </a:r>
            <a:r>
              <a:rPr lang="en-US" dirty="0" smtClean="0"/>
              <a:t>information of all the customers who are using lifeline services. I have just selected some variables related to financial information of customer to see if customer will pay off there loans for different devices and services in future or not.</a:t>
            </a:r>
            <a:endParaRPr lang="en-US" dirty="0" smtClean="0"/>
          </a:p>
          <a:p>
            <a:endParaRPr lang="en-US" dirty="0"/>
          </a:p>
          <a:p>
            <a:endParaRPr lang="en-US" dirty="0" smtClean="0"/>
          </a:p>
          <a:p>
            <a:endParaRPr lang="en-US" dirty="0" smtClean="0"/>
          </a:p>
          <a:p>
            <a:endParaRPr lang="en-US" dirty="0"/>
          </a:p>
        </p:txBody>
      </p:sp>
      <p:sp>
        <p:nvSpPr>
          <p:cNvPr id="7" name="Rectangle 6"/>
          <p:cNvSpPr/>
          <p:nvPr/>
        </p:nvSpPr>
        <p:spPr>
          <a:xfrm>
            <a:off x="6096000" y="6248400"/>
            <a:ext cx="2920158"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By Sheryar Mazhar</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53068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362200"/>
            <a:ext cx="8610600" cy="3970318"/>
          </a:xfrm>
          <a:prstGeom prst="rect">
            <a:avLst/>
          </a:prstGeom>
        </p:spPr>
        <p:txBody>
          <a:bodyPr wrap="square">
            <a:spAutoFit/>
          </a:bodyPr>
          <a:lstStyle/>
          <a:p>
            <a:r>
              <a:rPr lang="en-US" dirty="0"/>
              <a:t>Data Description:</a:t>
            </a:r>
          </a:p>
          <a:p>
            <a:r>
              <a:rPr lang="en-US" dirty="0"/>
              <a:t>SeriousDlqin2ys: If a person has defaulted in last two years.(haven’t paid in more than 3 months)</a:t>
            </a:r>
          </a:p>
          <a:p>
            <a:r>
              <a:rPr lang="en-US" dirty="0"/>
              <a:t>Revolving Utilization: How much credit loan has been utilized.</a:t>
            </a:r>
          </a:p>
          <a:p>
            <a:r>
              <a:rPr lang="en-US" dirty="0"/>
              <a:t>AGE: Age of the customer</a:t>
            </a:r>
          </a:p>
          <a:p>
            <a:r>
              <a:rPr lang="en-US" dirty="0"/>
              <a:t>Numberoftime30to90dayslate:if customers payment is late than 30 days and less then 90days.</a:t>
            </a:r>
          </a:p>
          <a:p>
            <a:r>
              <a:rPr lang="en-US" dirty="0" err="1"/>
              <a:t>Debtratio:Debts</a:t>
            </a:r>
            <a:r>
              <a:rPr lang="en-US" dirty="0"/>
              <a:t> ratio of customer</a:t>
            </a:r>
          </a:p>
          <a:p>
            <a:r>
              <a:rPr lang="en-US" dirty="0"/>
              <a:t>Monthly </a:t>
            </a:r>
            <a:r>
              <a:rPr lang="en-US" dirty="0" err="1"/>
              <a:t>income:Monthly</a:t>
            </a:r>
            <a:r>
              <a:rPr lang="en-US" dirty="0"/>
              <a:t> income of customer</a:t>
            </a:r>
          </a:p>
          <a:p>
            <a:r>
              <a:rPr lang="en-US" dirty="0"/>
              <a:t>Number of open credit </a:t>
            </a:r>
            <a:r>
              <a:rPr lang="en-US" dirty="0" err="1"/>
              <a:t>linesand</a:t>
            </a:r>
            <a:r>
              <a:rPr lang="en-US" dirty="0"/>
              <a:t> </a:t>
            </a:r>
            <a:r>
              <a:rPr lang="en-US" dirty="0" err="1"/>
              <a:t>loans:credit</a:t>
            </a:r>
            <a:r>
              <a:rPr lang="en-US" dirty="0"/>
              <a:t> line of customer</a:t>
            </a:r>
          </a:p>
          <a:p>
            <a:r>
              <a:rPr lang="en-US" dirty="0"/>
              <a:t>Number of times 90days </a:t>
            </a:r>
            <a:r>
              <a:rPr lang="en-US" dirty="0" err="1"/>
              <a:t>late:number</a:t>
            </a:r>
            <a:r>
              <a:rPr lang="en-US" dirty="0"/>
              <a:t> of times customer paid late then 90days</a:t>
            </a:r>
          </a:p>
          <a:p>
            <a:r>
              <a:rPr lang="en-US" dirty="0"/>
              <a:t>Number </a:t>
            </a:r>
            <a:r>
              <a:rPr lang="en-US" dirty="0" err="1"/>
              <a:t>realstateloan</a:t>
            </a:r>
            <a:r>
              <a:rPr lang="en-US" dirty="0"/>
              <a:t>:</a:t>
            </a:r>
          </a:p>
          <a:p>
            <a:r>
              <a:rPr lang="en-US" dirty="0" err="1"/>
              <a:t>Numberof</a:t>
            </a:r>
            <a:r>
              <a:rPr lang="en-US" dirty="0"/>
              <a:t> time60.89dayspast:Number of times customer has paid later than 60days and less than 89 days</a:t>
            </a:r>
          </a:p>
        </p:txBody>
      </p:sp>
      <p:sp>
        <p:nvSpPr>
          <p:cNvPr id="3" name="Rectangle 2"/>
          <p:cNvSpPr/>
          <p:nvPr/>
        </p:nvSpPr>
        <p:spPr>
          <a:xfrm>
            <a:off x="300486" y="1295400"/>
            <a:ext cx="6100313" cy="707886"/>
          </a:xfrm>
          <a:prstGeom prst="rect">
            <a:avLst/>
          </a:prstGeom>
        </p:spPr>
        <p:txBody>
          <a:bodyPr wrap="square">
            <a:spAutoFit/>
          </a:bodyPr>
          <a:lstStyle/>
          <a:p>
            <a:r>
              <a:rPr lang="en-US" sz="4000" dirty="0" smtClean="0"/>
              <a:t>Data Description:</a:t>
            </a:r>
            <a:endParaRPr lang="en-US" sz="4000" dirty="0"/>
          </a:p>
        </p:txBody>
      </p:sp>
    </p:spTree>
    <p:extLst>
      <p:ext uri="{BB962C8B-B14F-4D97-AF65-F5344CB8AC3E}">
        <p14:creationId xmlns:p14="http://schemas.microsoft.com/office/powerpoint/2010/main" val="232733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04800"/>
            <a:ext cx="7848600" cy="923330"/>
          </a:xfrm>
          <a:prstGeom prst="rect">
            <a:avLst/>
          </a:prstGeom>
        </p:spPr>
        <p:txBody>
          <a:bodyPr wrap="square">
            <a:spAutoFit/>
          </a:bodyPr>
          <a:lstStyle/>
          <a:p>
            <a:r>
              <a:rPr lang="en-US" sz="3600" dirty="0" smtClean="0"/>
              <a:t>Philips lifeline customer Data :</a:t>
            </a:r>
            <a:endParaRPr lang="en-US" sz="3600" dirty="0" smtClean="0"/>
          </a:p>
          <a:p>
            <a:r>
              <a:rPr lang="en-US" dirty="0" smtClean="0"/>
              <a:t>As we can see most of our data is in type integer with </a:t>
            </a:r>
            <a:endParaRPr lang="en-US" dirty="0"/>
          </a:p>
        </p:txBody>
      </p:sp>
      <p:pic>
        <p:nvPicPr>
          <p:cNvPr id="4" name="Picture 3"/>
          <p:cNvPicPr>
            <a:picLocks noChangeAspect="1"/>
          </p:cNvPicPr>
          <p:nvPr/>
        </p:nvPicPr>
        <p:blipFill>
          <a:blip r:embed="rId2"/>
          <a:stretch>
            <a:fillRect/>
          </a:stretch>
        </p:blipFill>
        <p:spPr>
          <a:xfrm>
            <a:off x="0" y="1447800"/>
            <a:ext cx="8991600" cy="2848828"/>
          </a:xfrm>
          <a:prstGeom prst="rect">
            <a:avLst/>
          </a:prstGeom>
        </p:spPr>
      </p:pic>
    </p:spTree>
    <p:extLst>
      <p:ext uri="{BB962C8B-B14F-4D97-AF65-F5344CB8AC3E}">
        <p14:creationId xmlns:p14="http://schemas.microsoft.com/office/powerpoint/2010/main" val="94380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609600"/>
            <a:ext cx="7996776" cy="1538883"/>
          </a:xfrm>
          <a:prstGeom prst="rect">
            <a:avLst/>
          </a:prstGeom>
        </p:spPr>
        <p:txBody>
          <a:bodyPr wrap="square">
            <a:spAutoFit/>
          </a:bodyPr>
          <a:lstStyle/>
          <a:p>
            <a:r>
              <a:rPr lang="en-US" sz="4000" dirty="0" smtClean="0"/>
              <a:t>Data cleaning and </a:t>
            </a:r>
            <a:r>
              <a:rPr lang="en-US" sz="4000" dirty="0" err="1" smtClean="0"/>
              <a:t>preperation</a:t>
            </a:r>
            <a:r>
              <a:rPr lang="en-US" sz="4000" dirty="0" smtClean="0"/>
              <a:t>:</a:t>
            </a:r>
          </a:p>
          <a:p>
            <a:pPr marL="571500" indent="-571500">
              <a:buFont typeface="Arial" panose="020B0604020202020204" pitchFamily="34" charset="0"/>
              <a:buChar char="•"/>
            </a:pPr>
            <a:r>
              <a:rPr lang="en-US" dirty="0" err="1" smtClean="0"/>
              <a:t>Monthlyincome</a:t>
            </a:r>
            <a:r>
              <a:rPr lang="en-US" dirty="0" smtClean="0"/>
              <a:t> and number </a:t>
            </a:r>
            <a:r>
              <a:rPr lang="en-US" dirty="0" smtClean="0"/>
              <a:t>of dependents have most of the missing values</a:t>
            </a:r>
          </a:p>
          <a:p>
            <a:pPr marL="571500" indent="-571500">
              <a:buFont typeface="Arial" panose="020B0604020202020204" pitchFamily="34" charset="0"/>
              <a:buChar char="•"/>
            </a:pPr>
            <a:r>
              <a:rPr lang="en-US" dirty="0" smtClean="0"/>
              <a:t>Change outliers by formula +-3*</a:t>
            </a:r>
            <a:r>
              <a:rPr lang="en-US" dirty="0" err="1" smtClean="0"/>
              <a:t>S.d</a:t>
            </a:r>
            <a:endParaRPr lang="en-US" dirty="0" smtClean="0"/>
          </a:p>
          <a:p>
            <a:pPr marL="571500" indent="-571500">
              <a:buFont typeface="Arial" panose="020B0604020202020204" pitchFamily="34" charset="0"/>
              <a:buChar char="•"/>
            </a:pPr>
            <a:r>
              <a:rPr lang="en-US" dirty="0" smtClean="0"/>
              <a:t>Changed missing values into mean values</a:t>
            </a:r>
            <a:endParaRPr lang="en-US" dirty="0" smtClean="0"/>
          </a:p>
        </p:txBody>
      </p:sp>
      <p:pic>
        <p:nvPicPr>
          <p:cNvPr id="2" name="Picture 1"/>
          <p:cNvPicPr>
            <a:picLocks noChangeAspect="1"/>
          </p:cNvPicPr>
          <p:nvPr/>
        </p:nvPicPr>
        <p:blipFill>
          <a:blip r:embed="rId2"/>
          <a:stretch>
            <a:fillRect/>
          </a:stretch>
        </p:blipFill>
        <p:spPr>
          <a:xfrm>
            <a:off x="152400" y="2590800"/>
            <a:ext cx="9144000" cy="1869215"/>
          </a:xfrm>
          <a:prstGeom prst="rect">
            <a:avLst/>
          </a:prstGeom>
        </p:spPr>
      </p:pic>
    </p:spTree>
    <p:extLst>
      <p:ext uri="{BB962C8B-B14F-4D97-AF65-F5344CB8AC3E}">
        <p14:creationId xmlns:p14="http://schemas.microsoft.com/office/powerpoint/2010/main" val="120025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411192"/>
            <a:ext cx="7924800" cy="1261884"/>
          </a:xfrm>
          <a:prstGeom prst="rect">
            <a:avLst/>
          </a:prstGeom>
        </p:spPr>
        <p:txBody>
          <a:bodyPr wrap="square">
            <a:spAutoFit/>
          </a:bodyPr>
          <a:lstStyle/>
          <a:p>
            <a:r>
              <a:rPr lang="en-US" sz="4000" dirty="0" smtClean="0"/>
              <a:t>Correlation (</a:t>
            </a:r>
            <a:r>
              <a:rPr lang="en-US" sz="4000" dirty="0" err="1" smtClean="0"/>
              <a:t>cor</a:t>
            </a:r>
            <a:r>
              <a:rPr lang="en-US" sz="4000" dirty="0" smtClean="0"/>
              <a:t> matrix)of variables:</a:t>
            </a:r>
            <a:endParaRPr lang="en-US" sz="4000" dirty="0"/>
          </a:p>
          <a:p>
            <a:pPr marL="285750" indent="-285750">
              <a:buFont typeface="Arial" panose="020B0604020202020204" pitchFamily="34" charset="0"/>
              <a:buChar char="•"/>
            </a:pPr>
            <a:r>
              <a:rPr lang="en-US" dirty="0" smtClean="0"/>
              <a:t>To see correlation between all variables ran correlation matrix.</a:t>
            </a:r>
          </a:p>
          <a:p>
            <a:pPr marL="285750" indent="-285750">
              <a:buFont typeface="Arial" panose="020B0604020202020204" pitchFamily="34" charset="0"/>
              <a:buChar char="•"/>
            </a:pPr>
            <a:r>
              <a:rPr lang="en-US" dirty="0" smtClean="0"/>
              <a:t>Is less than 0.7 which is considered to be week relationship</a:t>
            </a:r>
            <a:endParaRPr lang="en-US" dirty="0"/>
          </a:p>
        </p:txBody>
      </p:sp>
      <p:pic>
        <p:nvPicPr>
          <p:cNvPr id="2" name="Picture 1"/>
          <p:cNvPicPr>
            <a:picLocks noChangeAspect="1"/>
          </p:cNvPicPr>
          <p:nvPr/>
        </p:nvPicPr>
        <p:blipFill>
          <a:blip r:embed="rId2"/>
          <a:stretch>
            <a:fillRect/>
          </a:stretch>
        </p:blipFill>
        <p:spPr>
          <a:xfrm>
            <a:off x="0" y="1828800"/>
            <a:ext cx="9144000" cy="4724400"/>
          </a:xfrm>
          <a:prstGeom prst="rect">
            <a:avLst/>
          </a:prstGeom>
        </p:spPr>
      </p:pic>
    </p:spTree>
    <p:extLst>
      <p:ext uri="{BB962C8B-B14F-4D97-AF65-F5344CB8AC3E}">
        <p14:creationId xmlns:p14="http://schemas.microsoft.com/office/powerpoint/2010/main" val="3434202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09222"/>
            <a:ext cx="4038600" cy="3816429"/>
          </a:xfrm>
          <a:prstGeom prst="rect">
            <a:avLst/>
          </a:prstGeom>
        </p:spPr>
        <p:txBody>
          <a:bodyPr wrap="square">
            <a:spAutoFit/>
          </a:bodyPr>
          <a:lstStyle/>
          <a:p>
            <a:r>
              <a:rPr lang="en-US" sz="4000" dirty="0" smtClean="0"/>
              <a:t>Data distribution:</a:t>
            </a:r>
            <a:endParaRPr lang="en-US" sz="4000" dirty="0" smtClean="0"/>
          </a:p>
          <a:p>
            <a:pPr marL="571500" indent="-571500">
              <a:buFont typeface="Arial" panose="020B0604020202020204" pitchFamily="34" charset="0"/>
              <a:buChar char="•"/>
            </a:pPr>
            <a:r>
              <a:rPr lang="en-US" dirty="0" smtClean="0"/>
              <a:t>Distributed data in training and</a:t>
            </a:r>
          </a:p>
          <a:p>
            <a:r>
              <a:rPr lang="en-US" dirty="0" smtClean="0"/>
              <a:t> testing set 70%:30%</a:t>
            </a:r>
          </a:p>
          <a:p>
            <a:pPr marL="285750" indent="-285750">
              <a:buFont typeface="Arial" panose="020B0604020202020204" pitchFamily="34" charset="0"/>
              <a:buChar char="•"/>
            </a:pPr>
            <a:r>
              <a:rPr lang="en-US" dirty="0" smtClean="0"/>
              <a:t>We can see distribution is pretty much same.</a:t>
            </a:r>
          </a:p>
          <a:p>
            <a:pPr marL="285750" indent="-285750">
              <a:buFont typeface="Arial" panose="020B0604020202020204" pitchFamily="34" charset="0"/>
              <a:buChar char="•"/>
            </a:pPr>
            <a:r>
              <a:rPr lang="en-US" dirty="0" smtClean="0"/>
              <a:t>In all three datasets there are 93.5% of customers are non defaulters where as 6.5% of customers are defaulters.</a:t>
            </a:r>
          </a:p>
          <a:p>
            <a:pPr marL="571500" indent="-571500">
              <a:buFont typeface="Arial" panose="020B0604020202020204" pitchFamily="34" charset="0"/>
              <a:buChar char="•"/>
            </a:pPr>
            <a:endParaRPr lang="en-US" dirty="0" smtClean="0"/>
          </a:p>
          <a:p>
            <a:r>
              <a:rPr lang="en-US" sz="4000" dirty="0" smtClean="0"/>
              <a:t>	</a:t>
            </a:r>
            <a:endParaRPr lang="en-US" sz="4000" dirty="0"/>
          </a:p>
        </p:txBody>
      </p:sp>
      <p:sp>
        <p:nvSpPr>
          <p:cNvPr id="6"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072472019"/>
              </p:ext>
            </p:extLst>
          </p:nvPr>
        </p:nvGraphicFramePr>
        <p:xfrm>
          <a:off x="4495800" y="332593"/>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12"/>
          <p:cNvPicPr>
            <a:picLocks noChangeAspect="1"/>
          </p:cNvPicPr>
          <p:nvPr/>
        </p:nvPicPr>
        <p:blipFill>
          <a:blip r:embed="rId3"/>
          <a:stretch>
            <a:fillRect/>
          </a:stretch>
        </p:blipFill>
        <p:spPr>
          <a:xfrm>
            <a:off x="4483211" y="3075793"/>
            <a:ext cx="4584589" cy="2749534"/>
          </a:xfrm>
          <a:prstGeom prst="rect">
            <a:avLst/>
          </a:prstGeom>
        </p:spPr>
      </p:pic>
      <p:pic>
        <p:nvPicPr>
          <p:cNvPr id="14" name="Picture 13"/>
          <p:cNvPicPr>
            <a:picLocks noChangeAspect="1"/>
          </p:cNvPicPr>
          <p:nvPr/>
        </p:nvPicPr>
        <p:blipFill>
          <a:blip r:embed="rId4"/>
          <a:stretch>
            <a:fillRect/>
          </a:stretch>
        </p:blipFill>
        <p:spPr>
          <a:xfrm>
            <a:off x="0" y="3886200"/>
            <a:ext cx="4483211" cy="2749534"/>
          </a:xfrm>
          <a:prstGeom prst="rect">
            <a:avLst/>
          </a:prstGeom>
        </p:spPr>
      </p:pic>
    </p:spTree>
    <p:extLst>
      <p:ext uri="{BB962C8B-B14F-4D97-AF65-F5344CB8AC3E}">
        <p14:creationId xmlns:p14="http://schemas.microsoft.com/office/powerpoint/2010/main" val="97335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8839200" cy="2431435"/>
          </a:xfrm>
          <a:prstGeom prst="rect">
            <a:avLst/>
          </a:prstGeom>
        </p:spPr>
        <p:txBody>
          <a:bodyPr wrap="square">
            <a:spAutoFit/>
          </a:bodyPr>
          <a:lstStyle/>
          <a:p>
            <a:r>
              <a:rPr lang="en-US" sz="4000" dirty="0" smtClean="0"/>
              <a:t>Sub setting of data</a:t>
            </a:r>
            <a:r>
              <a:rPr lang="en-US" sz="4000" dirty="0" smtClean="0"/>
              <a:t>:</a:t>
            </a:r>
          </a:p>
          <a:p>
            <a:r>
              <a:rPr lang="en-US" dirty="0" smtClean="0"/>
              <a:t>As </a:t>
            </a:r>
            <a:r>
              <a:rPr lang="en-US" dirty="0" err="1" smtClean="0"/>
              <a:t>kNN</a:t>
            </a:r>
            <a:r>
              <a:rPr lang="en-US" dirty="0" smtClean="0"/>
              <a:t> </a:t>
            </a:r>
            <a:r>
              <a:rPr lang="en-US" dirty="0"/>
              <a:t>usually takes a long time for computation in case input data is </a:t>
            </a:r>
            <a:r>
              <a:rPr lang="en-US" dirty="0" smtClean="0"/>
              <a:t>large so I have decided to Consider only </a:t>
            </a:r>
            <a:r>
              <a:rPr lang="en-US" dirty="0"/>
              <a:t>a subset of the data for </a:t>
            </a:r>
            <a:r>
              <a:rPr lang="en-US" dirty="0" smtClean="0"/>
              <a:t>Demo.</a:t>
            </a:r>
          </a:p>
          <a:p>
            <a:r>
              <a:rPr lang="en-US" dirty="0" smtClean="0"/>
              <a:t>Secondly before running logistic regression I have changed my dependent variable into categorical.</a:t>
            </a:r>
          </a:p>
          <a:p>
            <a:endParaRPr lang="en-US" sz="4000" dirty="0"/>
          </a:p>
        </p:txBody>
      </p:sp>
      <p:pic>
        <p:nvPicPr>
          <p:cNvPr id="7" name="Picture 6"/>
          <p:cNvPicPr>
            <a:picLocks noChangeAspect="1"/>
          </p:cNvPicPr>
          <p:nvPr/>
        </p:nvPicPr>
        <p:blipFill>
          <a:blip r:embed="rId2"/>
          <a:stretch>
            <a:fillRect/>
          </a:stretch>
        </p:blipFill>
        <p:spPr>
          <a:xfrm>
            <a:off x="238125" y="2962275"/>
            <a:ext cx="8972550" cy="1238250"/>
          </a:xfrm>
          <a:prstGeom prst="rect">
            <a:avLst/>
          </a:prstGeom>
        </p:spPr>
      </p:pic>
    </p:spTree>
    <p:extLst>
      <p:ext uri="{BB962C8B-B14F-4D97-AF65-F5344CB8AC3E}">
        <p14:creationId xmlns:p14="http://schemas.microsoft.com/office/powerpoint/2010/main" val="112952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762000"/>
            <a:ext cx="6781800" cy="646331"/>
          </a:xfrm>
          <a:prstGeom prst="rect">
            <a:avLst/>
          </a:prstGeom>
        </p:spPr>
        <p:txBody>
          <a:bodyPr wrap="square">
            <a:spAutoFit/>
          </a:bodyPr>
          <a:lstStyle/>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endParaRPr lang="en-US" dirty="0"/>
          </a:p>
        </p:txBody>
      </p:sp>
      <p:sp>
        <p:nvSpPr>
          <p:cNvPr id="2" name="Rectangle 1"/>
          <p:cNvSpPr/>
          <p:nvPr/>
        </p:nvSpPr>
        <p:spPr>
          <a:xfrm>
            <a:off x="381000" y="577334"/>
            <a:ext cx="8636479" cy="1815882"/>
          </a:xfrm>
          <a:prstGeom prst="rect">
            <a:avLst/>
          </a:prstGeom>
        </p:spPr>
        <p:txBody>
          <a:bodyPr wrap="square">
            <a:spAutoFit/>
          </a:bodyPr>
          <a:lstStyle/>
          <a:p>
            <a:r>
              <a:rPr lang="en-US" sz="4000" dirty="0"/>
              <a:t>Results of Logistic Regression</a:t>
            </a:r>
            <a:r>
              <a:rPr lang="en-US" sz="4000" dirty="0" smtClean="0"/>
              <a:t>:</a:t>
            </a:r>
          </a:p>
          <a:p>
            <a:pPr marL="285750" indent="-285750">
              <a:buFont typeface="Arial" panose="020B0604020202020204" pitchFamily="34" charset="0"/>
              <a:buChar char="•"/>
            </a:pPr>
            <a:r>
              <a:rPr lang="en-US" dirty="0" smtClean="0"/>
              <a:t>With </a:t>
            </a:r>
            <a:r>
              <a:rPr lang="en-US" dirty="0" err="1" smtClean="0"/>
              <a:t>glm</a:t>
            </a:r>
            <a:r>
              <a:rPr lang="en-US" dirty="0" smtClean="0"/>
              <a:t> function ran logistic regression</a:t>
            </a:r>
          </a:p>
          <a:p>
            <a:pPr marL="285750" indent="-285750">
              <a:buFont typeface="Arial" panose="020B0604020202020204" pitchFamily="34" charset="0"/>
              <a:buChar char="•"/>
            </a:pPr>
            <a:r>
              <a:rPr lang="en-US" dirty="0" smtClean="0"/>
              <a:t>The variable with ‘’’***’ means these variable are significance and have higher effect on dependent variable.</a:t>
            </a:r>
          </a:p>
          <a:p>
            <a:endParaRPr lang="en-US" dirty="0"/>
          </a:p>
        </p:txBody>
      </p:sp>
      <p:pic>
        <p:nvPicPr>
          <p:cNvPr id="5" name="Picture 4"/>
          <p:cNvPicPr>
            <a:picLocks noChangeAspect="1"/>
          </p:cNvPicPr>
          <p:nvPr/>
        </p:nvPicPr>
        <p:blipFill>
          <a:blip r:embed="rId2"/>
          <a:stretch>
            <a:fillRect/>
          </a:stretch>
        </p:blipFill>
        <p:spPr>
          <a:xfrm>
            <a:off x="25879" y="3041035"/>
            <a:ext cx="8991600" cy="3798274"/>
          </a:xfrm>
          <a:prstGeom prst="rect">
            <a:avLst/>
          </a:prstGeom>
        </p:spPr>
      </p:pic>
    </p:spTree>
    <p:extLst>
      <p:ext uri="{BB962C8B-B14F-4D97-AF65-F5344CB8AC3E}">
        <p14:creationId xmlns:p14="http://schemas.microsoft.com/office/powerpoint/2010/main" val="25668601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3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7&quot;&gt;&lt;elem m_fUsage=&quot;3.09509999999999996234E+00&quot;&gt;&lt;m_msothmcolidx val=&quot;0&quot;/&gt;&lt;m_rgb r=&quot;A3&quot; g=&quot;D9&quot; b=&quot;D9&quot;/&gt;&lt;m_nBrightness val=&quot;0&quot;/&gt;&lt;/elem&gt;&lt;elem m_fUsage=&quot;1.00000000000000000000E+00&quot;&gt;&lt;m_msothmcolidx val=&quot;0&quot;/&gt;&lt;m_rgb r=&quot;00&quot; g=&quot;58&quot; b=&quot;98&quot;/&gt;&lt;m_nBrightness val=&quot;0&quot;/&gt;&lt;/elem&gt;&lt;elem m_fUsage=&quot;5.90490000000000181402E-01&quot;&gt;&lt;m_msothmcolidx val=&quot;0&quot;/&gt;&lt;m_rgb r=&quot;09&quot; g=&quot;A3&quot; b=&quot;FF&quot;/&gt;&lt;m_nBrightness val=&quot;0&quot;/&gt;&lt;/elem&gt;&lt;elem m_fUsage=&quot;5.31441000000000163261E-01&quot;&gt;&lt;m_msothmcolidx val=&quot;0&quot;/&gt;&lt;m_rgb r=&quot;9E&quot; g=&quot;2D&quot; b=&quot;B1&quot;/&gt;&lt;m_nBrightness val=&quot;0&quot;/&gt;&lt;/elem&gt;&lt;elem m_fUsage=&quot;4.78296900000000135833E-01&quot;&gt;&lt;m_msothmcolidx val=&quot;0&quot;/&gt;&lt;m_rgb r=&quot;9E&quot; g=&quot;2D&quot; b=&quot;11&quot;/&gt;&lt;m_nBrightness val=&quot;0&quot;/&gt;&lt;/elem&gt;&lt;elem m_fUsage=&quot;4.30467210000000155556E-01&quot;&gt;&lt;m_msothmcolidx val=&quot;0&quot;/&gt;&lt;m_rgb r=&quot;EC&quot; g=&quot;43&quot; b=&quot;71&quot;/&gt;&lt;m_nBrightness val=&quot;0&quot;/&gt;&lt;/elem&gt;&lt;elem m_fUsage=&quot;3.87420489000000145552E-01&quot;&gt;&lt;m_msothmcolidx val=&quot;0&quot;/&gt;&lt;m_rgb r=&quot;D3&quot; g=&quot;E8&quot; b=&quot;ED&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18.xml><?xml version="1.0" encoding="utf-8"?>
<p:tagLst xmlns:a="http://schemas.openxmlformats.org/drawingml/2006/main" xmlns:r="http://schemas.openxmlformats.org/officeDocument/2006/relationships" xmlns:p="http://schemas.openxmlformats.org/presentationml/2006/main">
  <p:tag name="SHAPECLASSNAME" val="CustFormEnd001Rectangl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21.xml><?xml version="1.0" encoding="utf-8"?>
<p:tagLst xmlns:a="http://schemas.openxmlformats.org/drawingml/2006/main" xmlns:r="http://schemas.openxmlformats.org/officeDocument/2006/relationships" xmlns:p="http://schemas.openxmlformats.org/presentationml/2006/main">
  <p:tag name="SHAPECLASSNAME" val="CustFormCol001RoundSingleCornerRectangle"/>
  <p:tag name="COLORSETCLASSNAME" val="ColorSet1"/>
  <p:tag name="COLORS" val="-1;Scheme9;-2;-2;-1;-2"/>
</p:tagLst>
</file>

<file path=ppt/tags/tag2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HAPECLASSNAME" val="CustFormEnd001Rectangl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29.xml><?xml version="1.0" encoding="utf-8"?>
<p:tagLst xmlns:a="http://schemas.openxmlformats.org/drawingml/2006/main" xmlns:r="http://schemas.openxmlformats.org/officeDocument/2006/relationships" xmlns:p="http://schemas.openxmlformats.org/presentationml/2006/main">
  <p:tag name="SHAPECLASSNAME" val="CustFormCol001RoundSingleCornerRectangle"/>
  <p:tag name="COLORSETCLASSNAME" val="ColorSet1"/>
  <p:tag name="COLORS" val="-1;Scheme9;-2;-2;-1;-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SHAPECLASSNAME" val="CustFormEnd001Rectang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38.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50.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54.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75.xml><?xml version="1.0" encoding="utf-8"?>
<p:tagLst xmlns:a="http://schemas.openxmlformats.org/drawingml/2006/main" xmlns:r="http://schemas.openxmlformats.org/officeDocument/2006/relationships" xmlns:p="http://schemas.openxmlformats.org/presentationml/2006/main">
  <p:tag name="FONT" val="SlideTitleFontC"/>
  <p:tag name="FONTSETCLASSNAME" val="FontSet1"/>
  <p:tag name="COLORS" val="-2;-2;-2;-2;SlideTitelFontColorDark;-2"/>
  <p:tag name="COLORSETCLASSNAME" val="ColorSet1"/>
  <p:tag name="MLI" val="1"/>
  <p:tag name="SHAPESETGROUPCLASSNAME" val="ShapeSetGroup2"/>
  <p:tag name="SHAPESETCLASSNAME" val="Slide"/>
  <p:tag name="COLORSETGROUPCLASSNAME" val="ColorSetGroupLight"/>
  <p:tag name="FONTSETGROUPCLASSNAME" val="FontSetGroup1"/>
  <p:tag name="SHAPECLASSNAME" val="TitleSubTitleOnG2T"/>
  <p:tag name="SHAPECLASSPROTECTIONTYPE" val="3"/>
</p:tagLst>
</file>

<file path=ppt/tags/tag76.xml><?xml version="1.0" encoding="utf-8"?>
<p:tagLst xmlns:a="http://schemas.openxmlformats.org/drawingml/2006/main" xmlns:r="http://schemas.openxmlformats.org/officeDocument/2006/relationships" xmlns:p="http://schemas.openxmlformats.org/presentationml/2006/main">
  <p:tag name="FONT" val="TextSlideTextFontC"/>
  <p:tag name="FONTSETCLASSNAME" val="FontSet1"/>
  <p:tag name="COLORS" val="-2;-2;-2;-2;-2;-2"/>
  <p:tag name="COLORSETCLASSNAME" val="ColorSet1"/>
  <p:tag name="MLI" val="1"/>
  <p:tag name="SHAPESETGROUPCLASSNAME" val="ShapeSetGroup2"/>
  <p:tag name="SHAPESETCLASSNAME" val="Slide"/>
  <p:tag name="COLORSETGROUPCLASSNAME" val="ColorSetGroupLight"/>
  <p:tag name="FONTSETGROUPCLASSNAME" val="FontSetGroup1"/>
  <p:tag name="SHAPECLASSNAME" val="TextG2S1"/>
  <p:tag name="SHAPECLASSPROTECTIONTYPE" val="3"/>
</p:tagLst>
</file>

<file path=ppt/tags/tag77.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FooterG1"/>
  <p:tag name="SHAPECLASSPROTECTIONTYPE" val="31"/>
</p:tagLst>
</file>

<file path=ppt/tags/tag78.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DateG1"/>
  <p:tag name="SHAPECLASSPROTECTIONTYPE" val="31"/>
</p:tagLst>
</file>

<file path=ppt/tags/tag79.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PageNoG1"/>
  <p:tag name="SHAPECLASSPROTECTIONTYPE" val="3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FooterG1"/>
  <p:tag name="SHAPECLASSPROTECTIONTYPE" val="31"/>
</p:tagLst>
</file>

<file path=ppt/tags/tag81.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DateG1"/>
  <p:tag name="SHAPECLASSPROTECTIONTYPE" val="31"/>
</p:tagLst>
</file>

<file path=ppt/tags/tag82.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PageNoG1"/>
  <p:tag name="SHAPECLASSPROTECTIONTYPE" val="31"/>
</p:tagLst>
</file>

<file path=ppt/tags/tag83.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FooterG1"/>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DateG1"/>
  <p:tag name="SHAPECLASSPROTECTIONTYPE" val="31"/>
</p:tagLst>
</file>

<file path=ppt/tags/tag85.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PageNoG1"/>
  <p:tag name="SHAPECLASSPROTECTIONTYPE" val="31"/>
</p:tagLst>
</file>

<file path=ppt/tags/tag86.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FooterG1"/>
  <p:tag name="SHAPECLASSPROTECTIONTYPE" val="31"/>
</p:tagLst>
</file>

<file path=ppt/tags/tag87.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DateG1"/>
  <p:tag name="SHAPECLASSPROTECTIONTYPE" val="31"/>
</p:tagLst>
</file>

<file path=ppt/tags/tag88.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Slide"/>
  <p:tag name="COLORSETGROUPCLASSNAME" val="ColorSetGroupLight"/>
  <p:tag name="FONTSETGROUPCLASSNAME" val="FontSetGroup1"/>
  <p:tag name="SHAPECLASSNAME" val="HiddenPageNoG1"/>
  <p:tag name="SHAPECLASSPROTECTIONTYPE" val="31"/>
</p:tagLst>
</file>

<file path=ppt/tags/tag89.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PageNumber"/>
  <p:tag name="SHAPECLASSPROTECTIONTYPE" val="31"/>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90.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Date"/>
  <p:tag name="SHAPECLASSPROTECTIONTYPE" val="31"/>
</p:tagLst>
</file>

<file path=ppt/tags/tag91.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Footer"/>
  <p:tag name="SHAPECLASSPROTECTIONTYPE" val="31"/>
</p:tagLst>
</file>

<file path=ppt/tags/tag92.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Subtitle"/>
  <p:tag name="SHAPECLASSPROTECTIONTYPE" val="31"/>
</p:tagLst>
</file>

<file path=ppt/tags/tag93.xml><?xml version="1.0" encoding="utf-8"?>
<p:tagLst xmlns:a="http://schemas.openxmlformats.org/drawingml/2006/main" xmlns:r="http://schemas.openxmlformats.org/officeDocument/2006/relationships" xmlns:p="http://schemas.openxmlformats.org/presentationml/2006/main">
  <p:tag name="FONT" val="TitleSlideTitleFontC"/>
  <p:tag name="FONTSETCLASSNAME" val="FontSet1"/>
  <p:tag name="COLORS" val="-2;-2;-2;-2;TitleSlideTitleFontColorLight;-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TitleOnTitleSlide"/>
  <p:tag name="SHAPECLASSPROTECTIONTYPE" val="3"/>
</p:tagLst>
</file>

<file path=ppt/theme/theme1.xml><?xml version="1.0" encoding="utf-8"?>
<a:theme xmlns:a="http://schemas.openxmlformats.org/drawingml/2006/main" name="External.Blank.New. (4:3)">
  <a:themeElements>
    <a:clrScheme name="Philips CSA v12">
      <a:dk1>
        <a:srgbClr val="000000"/>
      </a:dk1>
      <a:lt1>
        <a:srgbClr val="FFFFFF"/>
      </a:lt1>
      <a:dk2>
        <a:srgbClr val="000000"/>
      </a:dk2>
      <a:lt2>
        <a:srgbClr val="B9B9B9"/>
      </a:lt2>
      <a:accent1>
        <a:srgbClr val="0039A6"/>
      </a:accent1>
      <a:accent2>
        <a:srgbClr val="1E9D8B"/>
      </a:accent2>
      <a:accent3>
        <a:srgbClr val="5B8F22"/>
      </a:accent3>
      <a:accent4>
        <a:srgbClr val="E98300"/>
      </a:accent4>
      <a:accent5>
        <a:srgbClr val="CD202C"/>
      </a:accent5>
      <a:accent6>
        <a:srgbClr val="7D0063"/>
      </a:accent6>
      <a:hlink>
        <a:srgbClr val="0000FF"/>
      </a:hlink>
      <a:folHlink>
        <a:srgbClr val="800080"/>
      </a:folHlink>
    </a:clrScheme>
    <a:fontScheme name="Philips_New">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79400" indent="-279400" algn="l">
          <a:buClr>
            <a:srgbClr val="000000"/>
          </a:buClr>
          <a:buSzPct val="90000"/>
          <a:buFont typeface="Calibri" panose="020F0502020204030204" pitchFamily="34" charset="0"/>
          <a:buChar char="•"/>
          <a:defRPr dirty="0" smtClean="0"/>
        </a:defPPr>
      </a:lstStyle>
    </a:txDef>
  </a:objectDefaults>
  <a:extraClrSchemeLst/>
  <a:extLst>
    <a:ext uri="{05A4C25C-085E-4340-85A3-A5531E510DB2}">
      <thm15:themeFamily xmlns:thm15="http://schemas.microsoft.com/office/thememl/2012/main" name="Philips_Group_Strategy_4x3_presentation_template.2017.potx" id="{B5AAB41E-D661-47D8-867E-DD449D0D974F}" vid="{57115772-8FE2-4B94-9217-DB27C5EFF142}"/>
    </a:ext>
  </a:extLst>
</a:theme>
</file>

<file path=ppt/theme/theme2.xml><?xml version="1.0" encoding="utf-8"?>
<a:theme xmlns:a="http://schemas.openxmlformats.org/drawingml/2006/main" name="internal.blank">
  <a:themeElements>
    <a:clrScheme name="Custom 18">
      <a:dk1>
        <a:srgbClr val="000000"/>
      </a:dk1>
      <a:lt1>
        <a:srgbClr val="FFFFFF"/>
      </a:lt1>
      <a:dk2>
        <a:srgbClr val="000000"/>
      </a:dk2>
      <a:lt2>
        <a:srgbClr val="B9B9B9"/>
      </a:lt2>
      <a:accent1>
        <a:srgbClr val="0039A6"/>
      </a:accent1>
      <a:accent2>
        <a:srgbClr val="1E9D8B"/>
      </a:accent2>
      <a:accent3>
        <a:srgbClr val="5B8F22"/>
      </a:accent3>
      <a:accent4>
        <a:srgbClr val="E98300"/>
      </a:accent4>
      <a:accent5>
        <a:srgbClr val="CD202C"/>
      </a:accent5>
      <a:accent6>
        <a:srgbClr val="7D0063"/>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9C4"/>
        </a:solidFill>
        <a:ln w="25400" cap="flat" cmpd="sng" algn="ctr">
          <a:solidFill>
            <a:srgbClr val="0089C4"/>
          </a:solid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hilips_internal_documentation_template_nov13.pptx" id="{DE36B277-C83F-4A85-9819-A77CE0CA1F6F}" vid="{FCDF7755-76C1-4ABB-A274-22B823C3C882}"/>
    </a:ext>
  </a:extLst>
</a:theme>
</file>

<file path=ppt/theme/theme3.xml><?xml version="1.0" encoding="utf-8"?>
<a:theme xmlns:a="http://schemas.openxmlformats.org/drawingml/2006/main" name="1_internal.blank">
  <a:themeElements>
    <a:clrScheme name="Custom 18">
      <a:dk1>
        <a:srgbClr val="000000"/>
      </a:dk1>
      <a:lt1>
        <a:srgbClr val="FFFFFF"/>
      </a:lt1>
      <a:dk2>
        <a:srgbClr val="000000"/>
      </a:dk2>
      <a:lt2>
        <a:srgbClr val="B9B9B9"/>
      </a:lt2>
      <a:accent1>
        <a:srgbClr val="0039A6"/>
      </a:accent1>
      <a:accent2>
        <a:srgbClr val="1E9D8B"/>
      </a:accent2>
      <a:accent3>
        <a:srgbClr val="5B8F22"/>
      </a:accent3>
      <a:accent4>
        <a:srgbClr val="E98300"/>
      </a:accent4>
      <a:accent5>
        <a:srgbClr val="CD202C"/>
      </a:accent5>
      <a:accent6>
        <a:srgbClr val="7D0063"/>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9C4"/>
        </a:solidFill>
        <a:ln w="25400" cap="flat" cmpd="sng" algn="ctr">
          <a:solidFill>
            <a:srgbClr val="0089C4"/>
          </a:solid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hilips_internal_documentation_template_nov13.pptx" id="{DE36B277-C83F-4A85-9819-A77CE0CA1F6F}" vid="{FCDF7755-76C1-4ABB-A274-22B823C3C882}"/>
    </a:ext>
  </a:extLst>
</a:theme>
</file>

<file path=ppt/theme/theme4.xml><?xml version="1.0" encoding="utf-8"?>
<a:theme xmlns:a="http://schemas.openxmlformats.org/drawingml/2006/main" name="1_External.Blank.New. (4:3)">
  <a:themeElements>
    <a:clrScheme name="Philips CSA v12">
      <a:dk1>
        <a:srgbClr val="000000"/>
      </a:dk1>
      <a:lt1>
        <a:srgbClr val="FFFFFF"/>
      </a:lt1>
      <a:dk2>
        <a:srgbClr val="000000"/>
      </a:dk2>
      <a:lt2>
        <a:srgbClr val="B9B9B9"/>
      </a:lt2>
      <a:accent1>
        <a:srgbClr val="0039A6"/>
      </a:accent1>
      <a:accent2>
        <a:srgbClr val="1E9D8B"/>
      </a:accent2>
      <a:accent3>
        <a:srgbClr val="5B8F22"/>
      </a:accent3>
      <a:accent4>
        <a:srgbClr val="E98300"/>
      </a:accent4>
      <a:accent5>
        <a:srgbClr val="CD202C"/>
      </a:accent5>
      <a:accent6>
        <a:srgbClr val="7D0063"/>
      </a:accent6>
      <a:hlink>
        <a:srgbClr val="0000FF"/>
      </a:hlink>
      <a:folHlink>
        <a:srgbClr val="800080"/>
      </a:folHlink>
    </a:clrScheme>
    <a:fontScheme name="Philips_New">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79400" indent="-279400" algn="l">
          <a:buClr>
            <a:srgbClr val="000000"/>
          </a:buClr>
          <a:buSzPct val="90000"/>
          <a:buFont typeface="Calibri" panose="020F0502020204030204" pitchFamily="34" charset="0"/>
          <a:buChar char="•"/>
          <a:defRPr dirty="0" smtClean="0"/>
        </a:defPPr>
      </a:lstStyle>
    </a:txDef>
  </a:objectDefaults>
  <a:extraClrSchemeLst/>
  <a:extLst>
    <a:ext uri="{05A4C25C-085E-4340-85A3-A5531E510DB2}">
      <thm15:themeFamily xmlns:thm15="http://schemas.microsoft.com/office/thememl/2012/main" name="Philips_Group_Strategy_4x3_presentation_template.2017.potx" id="{B5AAB41E-D661-47D8-867E-DD449D0D974F}" vid="{57115772-8FE2-4B94-9217-DB27C5EFF142}"/>
    </a:ext>
  </a:extLst>
</a:theme>
</file>

<file path=ppt/theme/theme5.xml><?xml version="1.0" encoding="utf-8"?>
<a:theme xmlns:a="http://schemas.openxmlformats.org/drawingml/2006/main" name="2_External.Blank.New. (4:3)">
  <a:themeElements>
    <a:clrScheme name="Custom 73">
      <a:dk1>
        <a:sysClr val="windowText" lastClr="000000"/>
      </a:dk1>
      <a:lt1>
        <a:sysClr val="window" lastClr="FFFFFF"/>
      </a:lt1>
      <a:dk2>
        <a:srgbClr val="000000"/>
      </a:dk2>
      <a:lt2>
        <a:srgbClr val="FFFFFF"/>
      </a:lt2>
      <a:accent1>
        <a:srgbClr val="0066A1"/>
      </a:accent1>
      <a:accent2>
        <a:srgbClr val="1E9D8B"/>
      </a:accent2>
      <a:accent3>
        <a:srgbClr val="5BBBB7"/>
      </a:accent3>
      <a:accent4>
        <a:srgbClr val="5B8F22"/>
      </a:accent4>
      <a:accent5>
        <a:srgbClr val="B6BF00"/>
      </a:accent5>
      <a:accent6>
        <a:srgbClr val="E98300"/>
      </a:accent6>
      <a:hlink>
        <a:srgbClr val="0089C4"/>
      </a:hlink>
      <a:folHlink>
        <a:srgbClr val="631D76"/>
      </a:folHlink>
    </a:clrScheme>
    <a:fontScheme name="Philips_New">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9C4"/>
        </a:solidFill>
        <a:ln w="25400" cap="flat" cmpd="sng" algn="ctr">
          <a:solidFill>
            <a:srgbClr val="0089C4"/>
          </a:solid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hilips_Group_Strategy_4x3_presentation_template.2017.potx" id="{5CB7768E-60B5-413F-9CD3-212C5055CDBE}" vid="{BF6EBDE1-76FA-4847-91CF-E0676B31F36B}"/>
    </a:ext>
  </a:extLst>
</a:theme>
</file>

<file path=ppt/theme/theme6.xml><?xml version="1.0" encoding="utf-8"?>
<a:theme xmlns:a="http://schemas.openxmlformats.org/drawingml/2006/main" name="Standarddesign">
  <a:themeElements>
    <a:clrScheme name="Benutzerdefiniert 1">
      <a:dk1>
        <a:srgbClr val="000000"/>
      </a:dk1>
      <a:lt1>
        <a:srgbClr val="FFFFFF"/>
      </a:lt1>
      <a:dk2>
        <a:srgbClr val="CCCEDB"/>
      </a:dk2>
      <a:lt2>
        <a:srgbClr val="000000"/>
      </a:lt2>
      <a:accent1>
        <a:srgbClr val="0089C4"/>
      </a:accent1>
      <a:accent2>
        <a:srgbClr val="1E9D8B"/>
      </a:accent2>
      <a:accent3>
        <a:srgbClr val="5B8F22"/>
      </a:accent3>
      <a:accent4>
        <a:srgbClr val="E98300"/>
      </a:accent4>
      <a:accent5>
        <a:srgbClr val="CD202C"/>
      </a:accent5>
      <a:accent6>
        <a:srgbClr val="7D0063"/>
      </a:accent6>
      <a:hlink>
        <a:srgbClr val="0089C4"/>
      </a:hlink>
      <a:folHlink>
        <a:srgbClr val="1E9D8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CCCEDB"/>
        </a:lt2>
        <a:accent1>
          <a:srgbClr val="0089C4"/>
        </a:accent1>
        <a:accent2>
          <a:srgbClr val="1E9D8B"/>
        </a:accent2>
        <a:accent3>
          <a:srgbClr val="FFFFFF"/>
        </a:accent3>
        <a:accent4>
          <a:srgbClr val="000000"/>
        </a:accent4>
        <a:accent5>
          <a:srgbClr val="AAC4DE"/>
        </a:accent5>
        <a:accent6>
          <a:srgbClr val="1A8E7D"/>
        </a:accent6>
        <a:hlink>
          <a:srgbClr val="5B8F22"/>
        </a:hlink>
        <a:folHlink>
          <a:srgbClr val="E983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FFFFFF"/>
        </a:lt2>
        <a:accent1>
          <a:srgbClr val="0066A1"/>
        </a:accent1>
        <a:accent2>
          <a:srgbClr val="1E9D8B"/>
        </a:accent2>
        <a:accent3>
          <a:srgbClr val="FFFFFF"/>
        </a:accent3>
        <a:accent4>
          <a:srgbClr val="000000"/>
        </a:accent4>
        <a:accent5>
          <a:srgbClr val="AAB8CD"/>
        </a:accent5>
        <a:accent6>
          <a:srgbClr val="1A8E7D"/>
        </a:accent6>
        <a:hlink>
          <a:srgbClr val="0089C4"/>
        </a:hlink>
        <a:folHlink>
          <a:srgbClr val="631D7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CEDB"/>
        </a:dk2>
        <a:lt2>
          <a:srgbClr val="000000"/>
        </a:lt2>
        <a:accent1>
          <a:srgbClr val="0089C4"/>
        </a:accent1>
        <a:accent2>
          <a:srgbClr val="1E9D8B"/>
        </a:accent2>
        <a:accent3>
          <a:srgbClr val="FFFFFF"/>
        </a:accent3>
        <a:accent4>
          <a:srgbClr val="000000"/>
        </a:accent4>
        <a:accent5>
          <a:srgbClr val="AAC4DE"/>
        </a:accent5>
        <a:accent6>
          <a:srgbClr val="1A8E7D"/>
        </a:accent6>
        <a:hlink>
          <a:srgbClr val="0089C4"/>
        </a:hlink>
        <a:folHlink>
          <a:srgbClr val="1E9D8B"/>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Philips_Group_Strategy_4x3_presentation_template.2017</Template>
  <TotalTime>7571</TotalTime>
  <Words>610</Words>
  <Application>Microsoft Office PowerPoint</Application>
  <PresentationFormat>On-screen Show (4:3)</PresentationFormat>
  <Paragraphs>63</Paragraphs>
  <Slides>15</Slides>
  <Notes>0</Notes>
  <HiddenSlides>0</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15</vt:i4>
      </vt:variant>
    </vt:vector>
  </HeadingPairs>
  <TitlesOfParts>
    <vt:vector size="26" baseType="lpstr">
      <vt:lpstr>Arial</vt:lpstr>
      <vt:lpstr>Calibri</vt:lpstr>
      <vt:lpstr>Calibri Light</vt:lpstr>
      <vt:lpstr>Wingdings</vt:lpstr>
      <vt:lpstr>External.Blank.New. (4:3)</vt:lpstr>
      <vt:lpstr>internal.blank</vt:lpstr>
      <vt:lpstr>1_internal.blank</vt:lpstr>
      <vt:lpstr>1_External.Blank.New. (4:3)</vt:lpstr>
      <vt:lpstr>2_External.Blank.New. (4:3)</vt:lpstr>
      <vt:lpstr>Standarddesign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Philips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Bharadwaj, Gowrishankar</dc:creator>
  <cp:lastModifiedBy>Mazhar, Sheryar</cp:lastModifiedBy>
  <cp:revision>212</cp:revision>
  <dcterms:created xsi:type="dcterms:W3CDTF">2018-01-03T15:56:13Z</dcterms:created>
  <dcterms:modified xsi:type="dcterms:W3CDTF">2018-11-08T21:30:45Z</dcterms:modified>
</cp:coreProperties>
</file>